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3" r:id="rId4"/>
    <p:sldMasterId id="2147483651" r:id="rId5"/>
    <p:sldMasterId id="2147483710" r:id="rId6"/>
    <p:sldMasterId id="2147483721" r:id="rId7"/>
  </p:sldMasterIdLst>
  <p:notesMasterIdLst>
    <p:notesMasterId r:id="rId38"/>
  </p:notesMasterIdLst>
  <p:sldIdLst>
    <p:sldId id="853" r:id="rId8"/>
    <p:sldId id="854" r:id="rId9"/>
    <p:sldId id="260" r:id="rId10"/>
    <p:sldId id="850" r:id="rId11"/>
    <p:sldId id="257" r:id="rId12"/>
    <p:sldId id="273" r:id="rId13"/>
    <p:sldId id="262" r:id="rId14"/>
    <p:sldId id="264" r:id="rId15"/>
    <p:sldId id="265" r:id="rId16"/>
    <p:sldId id="851" r:id="rId17"/>
    <p:sldId id="267" r:id="rId18"/>
    <p:sldId id="268" r:id="rId19"/>
    <p:sldId id="282" r:id="rId20"/>
    <p:sldId id="270" r:id="rId21"/>
    <p:sldId id="283" r:id="rId22"/>
    <p:sldId id="333" r:id="rId23"/>
    <p:sldId id="332" r:id="rId24"/>
    <p:sldId id="266" r:id="rId25"/>
    <p:sldId id="278" r:id="rId26"/>
    <p:sldId id="286" r:id="rId27"/>
    <p:sldId id="281" r:id="rId28"/>
    <p:sldId id="287" r:id="rId29"/>
    <p:sldId id="285" r:id="rId30"/>
    <p:sldId id="269" r:id="rId31"/>
    <p:sldId id="852" r:id="rId32"/>
    <p:sldId id="329" r:id="rId33"/>
    <p:sldId id="330" r:id="rId34"/>
    <p:sldId id="331" r:id="rId35"/>
    <p:sldId id="855" r:id="rId36"/>
    <p:sldId id="85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7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4B0AF8-5B93-4D8B-B7DE-0F8B54EBDF2A}" v="11" dt="2019-01-10T18:36:28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3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Cornell" userId="f56a78f9-47b8-45ba-b165-11472917f1e2" providerId="ADAL" clId="{59BE1D4E-5083-4CBB-941E-D4D7B51DFA22}"/>
  </pc:docChgLst>
  <pc:docChgLst>
    <pc:chgData name="Colby Ford" userId="165c2597-aca0-4aca-af11-a4cca784e7dc" providerId="ADAL" clId="{1E35D31B-CF68-4BAA-A897-ADA2CF6CA2EF}"/>
  </pc:docChgLst>
  <pc:docChgLst>
    <pc:chgData name="Mike Cornell" userId="f56a78f9-47b8-45ba-b165-11472917f1e2" providerId="ADAL" clId="{7FC948B2-960C-4ADA-9597-3443C8D3DDC0}"/>
  </pc:docChgLst>
  <pc:docChgLst>
    <pc:chgData name="Mike Cornell" userId="f56a78f9-47b8-45ba-b165-11472917f1e2" providerId="ADAL" clId="{DE15A011-3DF8-4ED0-9CD7-445136A1B3CB}"/>
  </pc:docChgLst>
  <pc:docChgLst>
    <pc:chgData name="Mike Cornell" userId="f56a78f9-47b8-45ba-b165-11472917f1e2" providerId="ADAL" clId="{5CC9C3AB-361D-40DB-B91B-6F38B2142AFF}"/>
  </pc:docChgLst>
  <pc:docChgLst>
    <pc:chgData name="Mike Cornell" userId="f56a78f9-47b8-45ba-b165-11472917f1e2" providerId="ADAL" clId="{45778505-18DA-4295-B58F-B3F868017A81}"/>
  </pc:docChgLst>
  <pc:docChgLst>
    <pc:chgData name="Colby Ford" userId="165c2597-aca0-4aca-af11-a4cca784e7dc" providerId="ADAL" clId="{1F4B0AF8-5B93-4D8B-B7DE-0F8B54EBDF2A}"/>
    <pc:docChg chg="undo custSel addSld modSld sldOrd">
      <pc:chgData name="Colby Ford" userId="165c2597-aca0-4aca-af11-a4cca784e7dc" providerId="ADAL" clId="{1F4B0AF8-5B93-4D8B-B7DE-0F8B54EBDF2A}" dt="2019-01-10T18:36:36.349" v="232" actId="14100"/>
      <pc:docMkLst>
        <pc:docMk/>
      </pc:docMkLst>
      <pc:sldChg chg="addSp modSp">
        <pc:chgData name="Colby Ford" userId="165c2597-aca0-4aca-af11-a4cca784e7dc" providerId="ADAL" clId="{1F4B0AF8-5B93-4D8B-B7DE-0F8B54EBDF2A}" dt="2019-01-07T19:32:43.166" v="5" actId="1076"/>
        <pc:sldMkLst>
          <pc:docMk/>
          <pc:sldMk cId="1886261386" sldId="257"/>
        </pc:sldMkLst>
        <pc:picChg chg="add mod">
          <ac:chgData name="Colby Ford" userId="165c2597-aca0-4aca-af11-a4cca784e7dc" providerId="ADAL" clId="{1F4B0AF8-5B93-4D8B-B7DE-0F8B54EBDF2A}" dt="2019-01-07T19:32:43.166" v="5" actId="1076"/>
          <ac:picMkLst>
            <pc:docMk/>
            <pc:sldMk cId="1886261386" sldId="257"/>
            <ac:picMk id="1026" creationId="{DC185D05-2DF8-408B-B0BB-97BA0C26C27B}"/>
          </ac:picMkLst>
        </pc:picChg>
      </pc:sldChg>
      <pc:sldChg chg="modTransition">
        <pc:chgData name="Colby Ford" userId="165c2597-aca0-4aca-af11-a4cca784e7dc" providerId="ADAL" clId="{1F4B0AF8-5B93-4D8B-B7DE-0F8B54EBDF2A}" dt="2019-01-10T13:57:39.850" v="6"/>
        <pc:sldMkLst>
          <pc:docMk/>
          <pc:sldMk cId="301521678" sldId="329"/>
        </pc:sldMkLst>
      </pc:sldChg>
      <pc:sldChg chg="modTransition">
        <pc:chgData name="Colby Ford" userId="165c2597-aca0-4aca-af11-a4cca784e7dc" providerId="ADAL" clId="{1F4B0AF8-5B93-4D8B-B7DE-0F8B54EBDF2A}" dt="2019-01-10T13:57:39.850" v="6"/>
        <pc:sldMkLst>
          <pc:docMk/>
          <pc:sldMk cId="4028756101" sldId="330"/>
        </pc:sldMkLst>
      </pc:sldChg>
      <pc:sldChg chg="modTransition">
        <pc:chgData name="Colby Ford" userId="165c2597-aca0-4aca-af11-a4cca784e7dc" providerId="ADAL" clId="{1F4B0AF8-5B93-4D8B-B7DE-0F8B54EBDF2A}" dt="2019-01-10T13:57:39.850" v="6"/>
        <pc:sldMkLst>
          <pc:docMk/>
          <pc:sldMk cId="3650208478" sldId="331"/>
        </pc:sldMkLst>
      </pc:sldChg>
      <pc:sldChg chg="addSp delSp modSp add ord">
        <pc:chgData name="Colby Ford" userId="165c2597-aca0-4aca-af11-a4cca784e7dc" providerId="ADAL" clId="{1F4B0AF8-5B93-4D8B-B7DE-0F8B54EBDF2A}" dt="2019-01-10T14:22:36.866" v="142" actId="2710"/>
        <pc:sldMkLst>
          <pc:docMk/>
          <pc:sldMk cId="106552919" sldId="853"/>
        </pc:sldMkLst>
        <pc:spChg chg="del">
          <ac:chgData name="Colby Ford" userId="165c2597-aca0-4aca-af11-a4cca784e7dc" providerId="ADAL" clId="{1F4B0AF8-5B93-4D8B-B7DE-0F8B54EBDF2A}" dt="2019-01-10T13:58:17.735" v="9"/>
          <ac:spMkLst>
            <pc:docMk/>
            <pc:sldMk cId="106552919" sldId="853"/>
            <ac:spMk id="2" creationId="{AADBABF2-9C71-4861-90FC-BFDFF57BCB6A}"/>
          </ac:spMkLst>
        </pc:spChg>
        <pc:spChg chg="del">
          <ac:chgData name="Colby Ford" userId="165c2597-aca0-4aca-af11-a4cca784e7dc" providerId="ADAL" clId="{1F4B0AF8-5B93-4D8B-B7DE-0F8B54EBDF2A}" dt="2019-01-10T13:58:17.735" v="9"/>
          <ac:spMkLst>
            <pc:docMk/>
            <pc:sldMk cId="106552919" sldId="853"/>
            <ac:spMk id="3" creationId="{C90F1E30-C88E-41D5-B433-52EEA02DAB7E}"/>
          </ac:spMkLst>
        </pc:spChg>
        <pc:spChg chg="add mod">
          <ac:chgData name="Colby Ford" userId="165c2597-aca0-4aca-af11-a4cca784e7dc" providerId="ADAL" clId="{1F4B0AF8-5B93-4D8B-B7DE-0F8B54EBDF2A}" dt="2019-01-10T14:22:36.866" v="142" actId="2710"/>
          <ac:spMkLst>
            <pc:docMk/>
            <pc:sldMk cId="106552919" sldId="853"/>
            <ac:spMk id="4" creationId="{C59E40D6-EB71-4003-9250-227DF5C641DD}"/>
          </ac:spMkLst>
        </pc:spChg>
      </pc:sldChg>
      <pc:sldChg chg="modSp add">
        <pc:chgData name="Colby Ford" userId="165c2597-aca0-4aca-af11-a4cca784e7dc" providerId="ADAL" clId="{1F4B0AF8-5B93-4D8B-B7DE-0F8B54EBDF2A}" dt="2019-01-10T15:04:17.903" v="190" actId="404"/>
        <pc:sldMkLst>
          <pc:docMk/>
          <pc:sldMk cId="2077897621" sldId="854"/>
        </pc:sldMkLst>
        <pc:spChg chg="mod">
          <ac:chgData name="Colby Ford" userId="165c2597-aca0-4aca-af11-a4cca784e7dc" providerId="ADAL" clId="{1F4B0AF8-5B93-4D8B-B7DE-0F8B54EBDF2A}" dt="2019-01-10T15:04:17.903" v="190" actId="404"/>
          <ac:spMkLst>
            <pc:docMk/>
            <pc:sldMk cId="2077897621" sldId="854"/>
            <ac:spMk id="2" creationId="{DAF32876-0759-4E63-8EAC-95CF97D9FAE4}"/>
          </ac:spMkLst>
        </pc:spChg>
      </pc:sldChg>
      <pc:sldChg chg="addSp delSp modSp add">
        <pc:chgData name="Colby Ford" userId="165c2597-aca0-4aca-af11-a4cca784e7dc" providerId="ADAL" clId="{1F4B0AF8-5B93-4D8B-B7DE-0F8B54EBDF2A}" dt="2019-01-10T17:53:37.868" v="224" actId="404"/>
        <pc:sldMkLst>
          <pc:docMk/>
          <pc:sldMk cId="4015700224" sldId="855"/>
        </pc:sldMkLst>
        <pc:spChg chg="del">
          <ac:chgData name="Colby Ford" userId="165c2597-aca0-4aca-af11-a4cca784e7dc" providerId="ADAL" clId="{1F4B0AF8-5B93-4D8B-B7DE-0F8B54EBDF2A}" dt="2019-01-10T17:53:20.044" v="192"/>
          <ac:spMkLst>
            <pc:docMk/>
            <pc:sldMk cId="4015700224" sldId="855"/>
            <ac:spMk id="2" creationId="{A088A0AD-AC72-439D-9646-D694BDACF1F4}"/>
          </ac:spMkLst>
        </pc:spChg>
        <pc:spChg chg="add mod">
          <ac:chgData name="Colby Ford" userId="165c2597-aca0-4aca-af11-a4cca784e7dc" providerId="ADAL" clId="{1F4B0AF8-5B93-4D8B-B7DE-0F8B54EBDF2A}" dt="2019-01-10T17:53:37.868" v="224" actId="404"/>
          <ac:spMkLst>
            <pc:docMk/>
            <pc:sldMk cId="4015700224" sldId="855"/>
            <ac:spMk id="3" creationId="{9C6EB85C-1639-4985-AE1E-2B33BBBCB51F}"/>
          </ac:spMkLst>
        </pc:spChg>
      </pc:sldChg>
      <pc:sldChg chg="modSp add">
        <pc:chgData name="Colby Ford" userId="165c2597-aca0-4aca-af11-a4cca784e7dc" providerId="ADAL" clId="{1F4B0AF8-5B93-4D8B-B7DE-0F8B54EBDF2A}" dt="2019-01-10T18:36:36.349" v="232" actId="14100"/>
        <pc:sldMkLst>
          <pc:docMk/>
          <pc:sldMk cId="4121803111" sldId="856"/>
        </pc:sldMkLst>
        <pc:spChg chg="mod">
          <ac:chgData name="Colby Ford" userId="165c2597-aca0-4aca-af11-a4cca784e7dc" providerId="ADAL" clId="{1F4B0AF8-5B93-4D8B-B7DE-0F8B54EBDF2A}" dt="2019-01-10T18:36:36.349" v="232" actId="14100"/>
          <ac:spMkLst>
            <pc:docMk/>
            <pc:sldMk cId="4121803111" sldId="856"/>
            <ac:spMk id="3" creationId="{9C6EB85C-1639-4985-AE1E-2B33BBBCB51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362DC1-6804-4ACE-B409-83E0DDBCD4FF}" type="doc">
      <dgm:prSet loTypeId="urn:microsoft.com/office/officeart/2005/8/layout/hList6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E6EE666-6E06-48BB-8A3E-50F9753030DF}">
      <dgm:prSet phldrT="[Text]" custT="1"/>
      <dgm:spPr/>
      <dgm:t>
        <a:bodyPr anchor="ctr"/>
        <a:lstStyle/>
        <a:p>
          <a:pPr algn="l"/>
          <a:r>
            <a:rPr lang="en-US" sz="1800" b="1" dirty="0"/>
            <a:t>DISCOVER</a:t>
          </a:r>
          <a:endParaRPr lang="en-US" sz="900" b="1" dirty="0"/>
        </a:p>
      </dgm:t>
    </dgm:pt>
    <dgm:pt modelId="{3863B376-05BA-46E8-A331-3A6A3F2E8211}" type="parTrans" cxnId="{61E98792-03A0-4519-B057-186EC7C3B538}">
      <dgm:prSet/>
      <dgm:spPr/>
      <dgm:t>
        <a:bodyPr/>
        <a:lstStyle/>
        <a:p>
          <a:pPr algn="l"/>
          <a:endParaRPr lang="en-US" sz="1100"/>
        </a:p>
      </dgm:t>
    </dgm:pt>
    <dgm:pt modelId="{38A093D4-FEFF-41F9-8A51-C140340F719D}" type="sibTrans" cxnId="{61E98792-03A0-4519-B057-186EC7C3B538}">
      <dgm:prSet/>
      <dgm:spPr/>
      <dgm:t>
        <a:bodyPr/>
        <a:lstStyle/>
        <a:p>
          <a:pPr algn="l"/>
          <a:endParaRPr lang="en-US" sz="1100"/>
        </a:p>
      </dgm:t>
    </dgm:pt>
    <dgm:pt modelId="{5D33BB18-7D4B-4E99-8E47-CF70294C624D}">
      <dgm:prSet phldrT="[Text]" custT="1"/>
      <dgm:spPr/>
      <dgm:t>
        <a:bodyPr anchor="ctr"/>
        <a:lstStyle/>
        <a:p>
          <a:pPr algn="l"/>
          <a:r>
            <a:rPr lang="en-US" sz="1800" b="1" dirty="0"/>
            <a:t>REALIZE</a:t>
          </a:r>
          <a:endParaRPr lang="en-US" sz="900" b="1" dirty="0"/>
        </a:p>
      </dgm:t>
    </dgm:pt>
    <dgm:pt modelId="{4FC1B922-17ED-4A82-AA35-9FD4B8C44F5A}" type="parTrans" cxnId="{CEEE7FF3-78DE-4A3D-B8FE-AAB7AF2FF513}">
      <dgm:prSet/>
      <dgm:spPr/>
      <dgm:t>
        <a:bodyPr/>
        <a:lstStyle/>
        <a:p>
          <a:pPr algn="l"/>
          <a:endParaRPr lang="en-US" sz="1100"/>
        </a:p>
      </dgm:t>
    </dgm:pt>
    <dgm:pt modelId="{6C0026D8-87BE-4EF0-B74E-AC7B736381F6}" type="sibTrans" cxnId="{CEEE7FF3-78DE-4A3D-B8FE-AAB7AF2FF513}">
      <dgm:prSet/>
      <dgm:spPr/>
      <dgm:t>
        <a:bodyPr/>
        <a:lstStyle/>
        <a:p>
          <a:pPr algn="l"/>
          <a:endParaRPr lang="en-US" sz="1100"/>
        </a:p>
      </dgm:t>
    </dgm:pt>
    <dgm:pt modelId="{75FF39E3-8D3F-4839-8C79-B8B1CF352F09}">
      <dgm:prSet phldrT="[Text]" custT="1"/>
      <dgm:spPr/>
      <dgm:t>
        <a:bodyPr anchor="ctr"/>
        <a:lstStyle/>
        <a:p>
          <a:pPr algn="l"/>
          <a:r>
            <a:rPr lang="en-US" sz="1800" b="1" dirty="0"/>
            <a:t>CREATE</a:t>
          </a:r>
          <a:endParaRPr lang="en-US" sz="900" b="1" dirty="0"/>
        </a:p>
      </dgm:t>
    </dgm:pt>
    <dgm:pt modelId="{B6B1B13D-5654-45FD-8721-27335460E66B}" type="parTrans" cxnId="{ED46884F-7C75-4EEE-A821-D40EB1C38D09}">
      <dgm:prSet/>
      <dgm:spPr/>
      <dgm:t>
        <a:bodyPr/>
        <a:lstStyle/>
        <a:p>
          <a:pPr algn="l"/>
          <a:endParaRPr lang="en-US" sz="1100"/>
        </a:p>
      </dgm:t>
    </dgm:pt>
    <dgm:pt modelId="{82624805-D8D8-434B-90FB-30BDE9102575}" type="sibTrans" cxnId="{ED46884F-7C75-4EEE-A821-D40EB1C38D09}">
      <dgm:prSet/>
      <dgm:spPr/>
      <dgm:t>
        <a:bodyPr/>
        <a:lstStyle/>
        <a:p>
          <a:pPr algn="l"/>
          <a:endParaRPr lang="en-US" sz="1100"/>
        </a:p>
      </dgm:t>
    </dgm:pt>
    <dgm:pt modelId="{66CEFB0F-D59B-4811-A54E-7B9CA01FC4A6}">
      <dgm:prSet phldrT="[Text]" custT="1"/>
      <dgm:spPr/>
      <dgm:t>
        <a:bodyPr anchor="ctr"/>
        <a:lstStyle/>
        <a:p>
          <a:pPr marL="228600" indent="0" algn="l">
            <a:buNone/>
          </a:pPr>
          <a:r>
            <a:rPr lang="en-US" sz="1400" dirty="0"/>
            <a:t>Explore innovative ideas to understand value and build a foundation for success beyond requirements to possibilities</a:t>
          </a:r>
        </a:p>
      </dgm:t>
    </dgm:pt>
    <dgm:pt modelId="{43D6819D-79B8-426D-8B83-1BF4E5BB406F}" type="parTrans" cxnId="{4699F4ED-6CF4-42F0-A0A0-0BBC52692490}">
      <dgm:prSet/>
      <dgm:spPr/>
      <dgm:t>
        <a:bodyPr/>
        <a:lstStyle/>
        <a:p>
          <a:pPr algn="l"/>
          <a:endParaRPr lang="en-US" sz="1100"/>
        </a:p>
      </dgm:t>
    </dgm:pt>
    <dgm:pt modelId="{16B8136A-FBC8-49D2-8310-D9CE7FF7A669}" type="sibTrans" cxnId="{4699F4ED-6CF4-42F0-A0A0-0BBC52692490}">
      <dgm:prSet/>
      <dgm:spPr/>
      <dgm:t>
        <a:bodyPr/>
        <a:lstStyle/>
        <a:p>
          <a:pPr algn="l"/>
          <a:endParaRPr lang="en-US" sz="1100"/>
        </a:p>
      </dgm:t>
    </dgm:pt>
    <dgm:pt modelId="{35691109-58ED-4E0A-9F7B-835C0D0EC8A1}">
      <dgm:prSet phldrT="[Text]" custT="1"/>
      <dgm:spPr/>
      <dgm:t>
        <a:bodyPr anchor="ctr"/>
        <a:lstStyle/>
        <a:p>
          <a:pPr marL="228600" indent="0" algn="l">
            <a:buNone/>
          </a:pPr>
          <a:r>
            <a:rPr lang="en-US" sz="1400" dirty="0"/>
            <a:t>Enable users and help address key pain points, realize gains, uncover insights</a:t>
          </a:r>
        </a:p>
      </dgm:t>
    </dgm:pt>
    <dgm:pt modelId="{56C72CDD-F141-4255-A7E3-E804DF79F8BC}" type="parTrans" cxnId="{A237DDC8-5995-485F-99C6-54AEABE6D5A9}">
      <dgm:prSet/>
      <dgm:spPr/>
      <dgm:t>
        <a:bodyPr/>
        <a:lstStyle/>
        <a:p>
          <a:pPr algn="l"/>
          <a:endParaRPr lang="en-US" sz="1100"/>
        </a:p>
      </dgm:t>
    </dgm:pt>
    <dgm:pt modelId="{60516854-629F-48C8-9286-F480321EB951}" type="sibTrans" cxnId="{A237DDC8-5995-485F-99C6-54AEABE6D5A9}">
      <dgm:prSet/>
      <dgm:spPr/>
      <dgm:t>
        <a:bodyPr/>
        <a:lstStyle/>
        <a:p>
          <a:pPr algn="l"/>
          <a:endParaRPr lang="en-US" sz="1100"/>
        </a:p>
      </dgm:t>
    </dgm:pt>
    <dgm:pt modelId="{52C4C1E2-25A4-445A-AB35-F27C7B8A86E7}">
      <dgm:prSet phldrT="[Text]" custT="1"/>
      <dgm:spPr/>
      <dgm:t>
        <a:bodyPr anchor="ctr"/>
        <a:lstStyle/>
        <a:p>
          <a:pPr marL="228600" indent="0" algn="l">
            <a:buNone/>
          </a:pPr>
          <a:r>
            <a:rPr lang="en-US" sz="1400" dirty="0"/>
            <a:t>Extend ROI and harvest value from your investments by aligning culture</a:t>
          </a:r>
        </a:p>
      </dgm:t>
    </dgm:pt>
    <dgm:pt modelId="{2DBE10AB-B6B3-4D2B-8FA7-C368A1C76977}" type="parTrans" cxnId="{310C805B-2D42-44B5-92E1-5F0E550B3DAD}">
      <dgm:prSet/>
      <dgm:spPr/>
      <dgm:t>
        <a:bodyPr/>
        <a:lstStyle/>
        <a:p>
          <a:pPr algn="l"/>
          <a:endParaRPr lang="en-US" sz="1100"/>
        </a:p>
      </dgm:t>
    </dgm:pt>
    <dgm:pt modelId="{39D0E064-F80B-432F-B085-16381F7ED234}" type="sibTrans" cxnId="{310C805B-2D42-44B5-92E1-5F0E550B3DAD}">
      <dgm:prSet/>
      <dgm:spPr/>
      <dgm:t>
        <a:bodyPr/>
        <a:lstStyle/>
        <a:p>
          <a:pPr algn="l"/>
          <a:endParaRPr lang="en-US" sz="1100"/>
        </a:p>
      </dgm:t>
    </dgm:pt>
    <dgm:pt modelId="{C9374DB2-2D3A-488E-B3C8-1C58F6C2AD98}" type="pres">
      <dgm:prSet presAssocID="{6A362DC1-6804-4ACE-B409-83E0DDBCD4FF}" presName="Name0" presStyleCnt="0">
        <dgm:presLayoutVars>
          <dgm:dir/>
          <dgm:resizeHandles val="exact"/>
        </dgm:presLayoutVars>
      </dgm:prSet>
      <dgm:spPr/>
    </dgm:pt>
    <dgm:pt modelId="{9A65027E-D078-4EB7-8E2C-F2193CD25579}" type="pres">
      <dgm:prSet presAssocID="{FE6EE666-6E06-48BB-8A3E-50F9753030DF}" presName="node" presStyleLbl="node1" presStyleIdx="0" presStyleCnt="3">
        <dgm:presLayoutVars>
          <dgm:bulletEnabled val="1"/>
        </dgm:presLayoutVars>
      </dgm:prSet>
      <dgm:spPr/>
    </dgm:pt>
    <dgm:pt modelId="{F869B816-1BCF-415C-92B7-4FBC70E4DA80}" type="pres">
      <dgm:prSet presAssocID="{38A093D4-FEFF-41F9-8A51-C140340F719D}" presName="sibTrans" presStyleCnt="0"/>
      <dgm:spPr/>
    </dgm:pt>
    <dgm:pt modelId="{915CB2F3-47B2-4FB0-81C9-937CD9D32434}" type="pres">
      <dgm:prSet presAssocID="{75FF39E3-8D3F-4839-8C79-B8B1CF352F09}" presName="node" presStyleLbl="node1" presStyleIdx="1" presStyleCnt="3">
        <dgm:presLayoutVars>
          <dgm:bulletEnabled val="1"/>
        </dgm:presLayoutVars>
      </dgm:prSet>
      <dgm:spPr/>
    </dgm:pt>
    <dgm:pt modelId="{6E73DDAB-3D22-4EEC-A129-348BA362E539}" type="pres">
      <dgm:prSet presAssocID="{82624805-D8D8-434B-90FB-30BDE9102575}" presName="sibTrans" presStyleCnt="0"/>
      <dgm:spPr/>
    </dgm:pt>
    <dgm:pt modelId="{C8CCE180-AFA6-4487-B67D-CB124572ECC9}" type="pres">
      <dgm:prSet presAssocID="{5D33BB18-7D4B-4E99-8E47-CF70294C624D}" presName="node" presStyleLbl="node1" presStyleIdx="2" presStyleCnt="3">
        <dgm:presLayoutVars>
          <dgm:bulletEnabled val="1"/>
        </dgm:presLayoutVars>
      </dgm:prSet>
      <dgm:spPr/>
    </dgm:pt>
  </dgm:ptLst>
  <dgm:cxnLst>
    <dgm:cxn modelId="{F5BF6F11-2EA1-46AC-B087-9E8E33E9BD7D}" type="presOf" srcId="{75FF39E3-8D3F-4839-8C79-B8B1CF352F09}" destId="{915CB2F3-47B2-4FB0-81C9-937CD9D32434}" srcOrd="0" destOrd="0" presId="urn:microsoft.com/office/officeart/2005/8/layout/hList6"/>
    <dgm:cxn modelId="{93383840-520C-4EC2-9E69-18E60ACB7505}" type="presOf" srcId="{52C4C1E2-25A4-445A-AB35-F27C7B8A86E7}" destId="{C8CCE180-AFA6-4487-B67D-CB124572ECC9}" srcOrd="0" destOrd="1" presId="urn:microsoft.com/office/officeart/2005/8/layout/hList6"/>
    <dgm:cxn modelId="{310C805B-2D42-44B5-92E1-5F0E550B3DAD}" srcId="{5D33BB18-7D4B-4E99-8E47-CF70294C624D}" destId="{52C4C1E2-25A4-445A-AB35-F27C7B8A86E7}" srcOrd="0" destOrd="0" parTransId="{2DBE10AB-B6B3-4D2B-8FA7-C368A1C76977}" sibTransId="{39D0E064-F80B-432F-B085-16381F7ED234}"/>
    <dgm:cxn modelId="{8274D66D-899C-4463-BCC2-921DB720CD46}" type="presOf" srcId="{6A362DC1-6804-4ACE-B409-83E0DDBCD4FF}" destId="{C9374DB2-2D3A-488E-B3C8-1C58F6C2AD98}" srcOrd="0" destOrd="0" presId="urn:microsoft.com/office/officeart/2005/8/layout/hList6"/>
    <dgm:cxn modelId="{ED46884F-7C75-4EEE-A821-D40EB1C38D09}" srcId="{6A362DC1-6804-4ACE-B409-83E0DDBCD4FF}" destId="{75FF39E3-8D3F-4839-8C79-B8B1CF352F09}" srcOrd="1" destOrd="0" parTransId="{B6B1B13D-5654-45FD-8721-27335460E66B}" sibTransId="{82624805-D8D8-434B-90FB-30BDE9102575}"/>
    <dgm:cxn modelId="{61E98792-03A0-4519-B057-186EC7C3B538}" srcId="{6A362DC1-6804-4ACE-B409-83E0DDBCD4FF}" destId="{FE6EE666-6E06-48BB-8A3E-50F9753030DF}" srcOrd="0" destOrd="0" parTransId="{3863B376-05BA-46E8-A331-3A6A3F2E8211}" sibTransId="{38A093D4-FEFF-41F9-8A51-C140340F719D}"/>
    <dgm:cxn modelId="{D621E095-11AF-4F32-A975-5F95E6B751D1}" type="presOf" srcId="{FE6EE666-6E06-48BB-8A3E-50F9753030DF}" destId="{9A65027E-D078-4EB7-8E2C-F2193CD25579}" srcOrd="0" destOrd="0" presId="urn:microsoft.com/office/officeart/2005/8/layout/hList6"/>
    <dgm:cxn modelId="{0EF12799-70E2-4ABE-9E6A-18F9495A1AB5}" type="presOf" srcId="{35691109-58ED-4E0A-9F7B-835C0D0EC8A1}" destId="{915CB2F3-47B2-4FB0-81C9-937CD9D32434}" srcOrd="0" destOrd="1" presId="urn:microsoft.com/office/officeart/2005/8/layout/hList6"/>
    <dgm:cxn modelId="{5717FAA9-086D-4DF2-900E-FF1731CBEFBE}" type="presOf" srcId="{66CEFB0F-D59B-4811-A54E-7B9CA01FC4A6}" destId="{9A65027E-D078-4EB7-8E2C-F2193CD25579}" srcOrd="0" destOrd="1" presId="urn:microsoft.com/office/officeart/2005/8/layout/hList6"/>
    <dgm:cxn modelId="{13123EB1-69C0-4B61-BA71-DF14AFE2EA54}" type="presOf" srcId="{5D33BB18-7D4B-4E99-8E47-CF70294C624D}" destId="{C8CCE180-AFA6-4487-B67D-CB124572ECC9}" srcOrd="0" destOrd="0" presId="urn:microsoft.com/office/officeart/2005/8/layout/hList6"/>
    <dgm:cxn modelId="{A237DDC8-5995-485F-99C6-54AEABE6D5A9}" srcId="{75FF39E3-8D3F-4839-8C79-B8B1CF352F09}" destId="{35691109-58ED-4E0A-9F7B-835C0D0EC8A1}" srcOrd="0" destOrd="0" parTransId="{56C72CDD-F141-4255-A7E3-E804DF79F8BC}" sibTransId="{60516854-629F-48C8-9286-F480321EB951}"/>
    <dgm:cxn modelId="{4699F4ED-6CF4-42F0-A0A0-0BBC52692490}" srcId="{FE6EE666-6E06-48BB-8A3E-50F9753030DF}" destId="{66CEFB0F-D59B-4811-A54E-7B9CA01FC4A6}" srcOrd="0" destOrd="0" parTransId="{43D6819D-79B8-426D-8B83-1BF4E5BB406F}" sibTransId="{16B8136A-FBC8-49D2-8310-D9CE7FF7A669}"/>
    <dgm:cxn modelId="{CEEE7FF3-78DE-4A3D-B8FE-AAB7AF2FF513}" srcId="{6A362DC1-6804-4ACE-B409-83E0DDBCD4FF}" destId="{5D33BB18-7D4B-4E99-8E47-CF70294C624D}" srcOrd="2" destOrd="0" parTransId="{4FC1B922-17ED-4A82-AA35-9FD4B8C44F5A}" sibTransId="{6C0026D8-87BE-4EF0-B74E-AC7B736381F6}"/>
    <dgm:cxn modelId="{FC1CC033-A557-4D55-8DB1-C363CF7C4BAB}" type="presParOf" srcId="{C9374DB2-2D3A-488E-B3C8-1C58F6C2AD98}" destId="{9A65027E-D078-4EB7-8E2C-F2193CD25579}" srcOrd="0" destOrd="0" presId="urn:microsoft.com/office/officeart/2005/8/layout/hList6"/>
    <dgm:cxn modelId="{3AA613F6-D0F4-4434-A81B-4E373DBA7ED5}" type="presParOf" srcId="{C9374DB2-2D3A-488E-B3C8-1C58F6C2AD98}" destId="{F869B816-1BCF-415C-92B7-4FBC70E4DA80}" srcOrd="1" destOrd="0" presId="urn:microsoft.com/office/officeart/2005/8/layout/hList6"/>
    <dgm:cxn modelId="{E5B2E92C-40E1-4AC5-9EB1-8045C79EA326}" type="presParOf" srcId="{C9374DB2-2D3A-488E-B3C8-1C58F6C2AD98}" destId="{915CB2F3-47B2-4FB0-81C9-937CD9D32434}" srcOrd="2" destOrd="0" presId="urn:microsoft.com/office/officeart/2005/8/layout/hList6"/>
    <dgm:cxn modelId="{9CB6ADEF-3F7C-4D85-8E06-42FB46D55AA6}" type="presParOf" srcId="{C9374DB2-2D3A-488E-B3C8-1C58F6C2AD98}" destId="{6E73DDAB-3D22-4EEC-A129-348BA362E539}" srcOrd="3" destOrd="0" presId="urn:microsoft.com/office/officeart/2005/8/layout/hList6"/>
    <dgm:cxn modelId="{FC242811-85B2-4E0E-A807-FB987EE4B271}" type="presParOf" srcId="{C9374DB2-2D3A-488E-B3C8-1C58F6C2AD98}" destId="{C8CCE180-AFA6-4487-B67D-CB124572ECC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5027E-D078-4EB7-8E2C-F2193CD25579}">
      <dsp:nvSpPr>
        <dsp:cNvPr id="0" name=""/>
        <dsp:cNvSpPr/>
      </dsp:nvSpPr>
      <dsp:spPr>
        <a:xfrm rot="16200000">
          <a:off x="-280270" y="281142"/>
          <a:ext cx="2828590" cy="2266305"/>
        </a:xfrm>
        <a:prstGeom prst="flowChartManualOperati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DISCOVER</a:t>
          </a:r>
          <a:endParaRPr lang="en-US" sz="900" b="1" kern="1200" dirty="0"/>
        </a:p>
        <a:p>
          <a:pPr marL="2286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Explore innovative ideas to understand value and build a foundation for success beyond requirements to possibilities</a:t>
          </a:r>
        </a:p>
      </dsp:txBody>
      <dsp:txXfrm rot="5400000">
        <a:off x="873" y="565717"/>
        <a:ext cx="2266305" cy="1697154"/>
      </dsp:txXfrm>
    </dsp:sp>
    <dsp:sp modelId="{915CB2F3-47B2-4FB0-81C9-937CD9D32434}">
      <dsp:nvSpPr>
        <dsp:cNvPr id="0" name=""/>
        <dsp:cNvSpPr/>
      </dsp:nvSpPr>
      <dsp:spPr>
        <a:xfrm rot="16200000">
          <a:off x="2156008" y="281142"/>
          <a:ext cx="2828590" cy="2266305"/>
        </a:xfrm>
        <a:prstGeom prst="flowChartManualOperation">
          <a:avLst/>
        </a:prstGeom>
        <a:solidFill>
          <a:schemeClr val="accent1">
            <a:shade val="80000"/>
            <a:hueOff val="359841"/>
            <a:satOff val="-30104"/>
            <a:lumOff val="187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CREATE</a:t>
          </a:r>
          <a:endParaRPr lang="en-US" sz="900" b="1" kern="1200" dirty="0"/>
        </a:p>
        <a:p>
          <a:pPr marL="2286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Enable users and help address key pain points, realize gains, uncover insights</a:t>
          </a:r>
        </a:p>
      </dsp:txBody>
      <dsp:txXfrm rot="5400000">
        <a:off x="2437151" y="565717"/>
        <a:ext cx="2266305" cy="1697154"/>
      </dsp:txXfrm>
    </dsp:sp>
    <dsp:sp modelId="{C8CCE180-AFA6-4487-B67D-CB124572ECC9}">
      <dsp:nvSpPr>
        <dsp:cNvPr id="0" name=""/>
        <dsp:cNvSpPr/>
      </dsp:nvSpPr>
      <dsp:spPr>
        <a:xfrm rot="16200000">
          <a:off x="4592286" y="281142"/>
          <a:ext cx="2828590" cy="2266305"/>
        </a:xfrm>
        <a:prstGeom prst="flowChartManualOperation">
          <a:avLst/>
        </a:prstGeom>
        <a:solidFill>
          <a:schemeClr val="accent1">
            <a:shade val="80000"/>
            <a:hueOff val="719682"/>
            <a:satOff val="-60208"/>
            <a:lumOff val="37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REALIZE</a:t>
          </a:r>
          <a:endParaRPr lang="en-US" sz="900" b="1" kern="1200" dirty="0"/>
        </a:p>
        <a:p>
          <a:pPr marL="2286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/>
            <a:t>Extend ROI and harvest value from your investments by aligning culture</a:t>
          </a:r>
        </a:p>
      </dsp:txBody>
      <dsp:txXfrm rot="5400000">
        <a:off x="4873429" y="565717"/>
        <a:ext cx="2266305" cy="1697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9E54F-7F04-0E49-8508-F34520992E48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B969C-AEE9-A947-ABE6-1D08741E6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 8:57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97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 8:57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41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1/10/2019 8:57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85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3634" y="820132"/>
            <a:ext cx="6117996" cy="4195621"/>
          </a:xfrm>
        </p:spPr>
        <p:txBody>
          <a:bodyPr anchor="ctr" anchorCtr="0">
            <a:normAutofit/>
          </a:bodyPr>
          <a:lstStyle>
            <a:lvl1pPr algn="l">
              <a:lnSpc>
                <a:spcPct val="85000"/>
              </a:lnSpc>
              <a:defRPr lang="en-US" sz="60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/>
              <a:t>EXAMPLE HEADLINE </a:t>
            </a:r>
            <a:br>
              <a:rPr lang="en-US"/>
            </a:br>
            <a:r>
              <a:rPr lang="en-US"/>
              <a:t>FOR MOCKUP PURPOSES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4333F-E9CA-48F7-8A82-9ACAD3B97E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635" y="5217397"/>
            <a:ext cx="2896587" cy="12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3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26939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26939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5673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05673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787369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787369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2766103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2766103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165367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5165367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144101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144101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64632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7564632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7543366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7543366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9925062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9925062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9903796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9903796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39117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1755" y="2962941"/>
            <a:ext cx="5496658" cy="955759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Text example for mockup purposes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9467B4-720B-490C-8D9A-9E3269E892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0750" y="1689015"/>
            <a:ext cx="4959350" cy="350361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89327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Picture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05519" y="3182816"/>
            <a:ext cx="5496658" cy="955759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Text example for mockup purposes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9467B4-720B-490C-8D9A-9E3269E892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3608" y="1908890"/>
            <a:ext cx="4959350" cy="350361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72969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</p:spTree>
    <p:extLst>
      <p:ext uri="{BB962C8B-B14F-4D97-AF65-F5344CB8AC3E}">
        <p14:creationId xmlns:p14="http://schemas.microsoft.com/office/powerpoint/2010/main" val="373789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</p:spTree>
    <p:extLst>
      <p:ext uri="{BB962C8B-B14F-4D97-AF65-F5344CB8AC3E}">
        <p14:creationId xmlns:p14="http://schemas.microsoft.com/office/powerpoint/2010/main" val="2021266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842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4A524B-C343-4899-9BD2-344A9F2AD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812D28-C148-46F8-B5BF-C3D2F95F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32" y="4143838"/>
            <a:ext cx="4478643" cy="1936013"/>
          </a:xfrm>
          <a:solidFill>
            <a:srgbClr val="007BB9">
              <a:alpha val="69804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9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3634" y="820132"/>
            <a:ext cx="6117996" cy="4195621"/>
          </a:xfrm>
        </p:spPr>
        <p:txBody>
          <a:bodyPr anchor="ctr" anchorCtr="0"/>
          <a:lstStyle>
            <a:lvl1pPr algn="l">
              <a:lnSpc>
                <a:spcPct val="85000"/>
              </a:lnSpc>
              <a:defRPr sz="6000" b="1" i="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EXAMPLE HEADLINE </a:t>
            </a:r>
            <a:br>
              <a:rPr lang="en-US"/>
            </a:br>
            <a:r>
              <a:rPr lang="en-US"/>
              <a:t>FOR MOCKUP PURPOSES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CD3F9-C823-43B3-99AE-D11BC27776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4" y="5250541"/>
            <a:ext cx="2965110" cy="12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85907"/>
            <a:ext cx="10515600" cy="2852737"/>
          </a:xfrm>
        </p:spPr>
        <p:txBody>
          <a:bodyPr anchor="b"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3674838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CD62A4-F816-4770-BABF-988E88058F2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9725" y="1879600"/>
            <a:ext cx="11499850" cy="437673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85907"/>
            <a:ext cx="10515600" cy="2852737"/>
          </a:xfrm>
        </p:spPr>
        <p:txBody>
          <a:bodyPr anchor="b">
            <a:normAutofit/>
          </a:bodyPr>
          <a:lstStyle>
            <a:lvl1pPr algn="ctr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3674838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</p:spTree>
    <p:extLst>
      <p:ext uri="{BB962C8B-B14F-4D97-AF65-F5344CB8AC3E}">
        <p14:creationId xmlns:p14="http://schemas.microsoft.com/office/powerpoint/2010/main" val="41863507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00516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2291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62291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bg2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772784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634559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634559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bg2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791896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653671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653671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bg2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</p:spTree>
    <p:extLst>
      <p:ext uri="{BB962C8B-B14F-4D97-AF65-F5344CB8AC3E}">
        <p14:creationId xmlns:p14="http://schemas.microsoft.com/office/powerpoint/2010/main" val="2074341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511" y="431216"/>
            <a:ext cx="11444140" cy="916814"/>
          </a:xfrm>
        </p:spPr>
        <p:txBody>
          <a:bodyPr>
            <a:normAutofit/>
          </a:bodyPr>
          <a:lstStyle>
            <a:lvl1pPr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3" y="2026761"/>
            <a:ext cx="6297104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bg2"/>
                </a:solidFill>
              </a:defRPr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>
                <a:solidFill>
                  <a:schemeClr val="bg2"/>
                </a:solidFill>
              </a:defRPr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bg2"/>
                </a:solidFill>
              </a:defRPr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>
                <a:solidFill>
                  <a:schemeClr val="bg2"/>
                </a:solidFill>
              </a:defRPr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0970377" cy="603036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66522" y="1866228"/>
            <a:ext cx="4273020" cy="41411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511" y="431216"/>
            <a:ext cx="11444140" cy="916814"/>
          </a:xfrm>
        </p:spPr>
        <p:txBody>
          <a:bodyPr>
            <a:normAutofit/>
          </a:bodyPr>
          <a:lstStyle>
            <a:lvl1pPr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547" y="2003229"/>
            <a:ext cx="6297104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/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/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/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/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0970377" cy="603036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39365" y="2003229"/>
            <a:ext cx="4273020" cy="41411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19059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77073" y="2026761"/>
            <a:ext cx="5495826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 baseline="0">
                <a:solidFill>
                  <a:schemeClr val="bg1"/>
                </a:solidFill>
              </a:defRPr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285257" y="2026761"/>
            <a:ext cx="5554808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 baseline="0">
                <a:solidFill>
                  <a:schemeClr val="bg1"/>
                </a:solidFill>
              </a:defRPr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0305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19759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571755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623751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5746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25032" y="4263655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bg2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bg2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18"/>
          </p:nvPr>
        </p:nvSpPr>
        <p:spPr>
          <a:xfrm>
            <a:off x="3477028" y="4263654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bg2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bg2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9"/>
          </p:nvPr>
        </p:nvSpPr>
        <p:spPr>
          <a:xfrm>
            <a:off x="6529024" y="4263655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bg2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bg2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20"/>
          </p:nvPr>
        </p:nvSpPr>
        <p:spPr>
          <a:xfrm>
            <a:off x="9581020" y="4263655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bg2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bg2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85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30082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8398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46714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5030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63346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216620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208720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367036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5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525352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83668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841984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10003004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0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30082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88398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446714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605030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3346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9216620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26939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26939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5673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05673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787369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787369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2766103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2766103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165367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5165367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144101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144101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64632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7564632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7543366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7543366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9925062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9925062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9903796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9903796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1755" y="2962941"/>
            <a:ext cx="5496658" cy="955759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Text example for mockup purposes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9467B4-720B-490C-8D9A-9E3269E892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0750" y="1689015"/>
            <a:ext cx="4959350" cy="350361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085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05519" y="3182816"/>
            <a:ext cx="5496658" cy="955759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Text example for mockup purposes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9467B4-720B-490C-8D9A-9E3269E892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3608" y="1908890"/>
            <a:ext cx="4959350" cy="350361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938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</p:spTree>
    <p:extLst>
      <p:ext uri="{BB962C8B-B14F-4D97-AF65-F5344CB8AC3E}">
        <p14:creationId xmlns:p14="http://schemas.microsoft.com/office/powerpoint/2010/main" val="11255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6E2EB-1A33-4B0F-B78F-69231E4859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9725" y="1879600"/>
            <a:ext cx="11499850" cy="43767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</p:spTree>
    <p:extLst>
      <p:ext uri="{BB962C8B-B14F-4D97-AF65-F5344CB8AC3E}">
        <p14:creationId xmlns:p14="http://schemas.microsoft.com/office/powerpoint/2010/main" val="2102770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799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4A524B-C343-4899-9BD2-344A9F2AD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812D28-C148-46F8-B5BF-C3D2F95F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32" y="4143838"/>
            <a:ext cx="4478643" cy="1936013"/>
          </a:xfrm>
          <a:solidFill>
            <a:srgbClr val="007BB9">
              <a:alpha val="69804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3238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68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386056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056310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51183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37082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8403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49376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00516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2291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62291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tx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772784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634559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634559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tx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791896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653671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653671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tx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</p:spTree>
    <p:extLst>
      <p:ext uri="{BB962C8B-B14F-4D97-AF65-F5344CB8AC3E}">
        <p14:creationId xmlns:p14="http://schemas.microsoft.com/office/powerpoint/2010/main" val="38436329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5623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213940154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62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62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54553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05936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22058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8954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3554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8692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511" y="431216"/>
            <a:ext cx="11444140" cy="916814"/>
          </a:xfrm>
        </p:spPr>
        <p:txBody>
          <a:bodyPr>
            <a:normAutofit/>
          </a:bodyPr>
          <a:lstStyle>
            <a:lvl1pPr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3" y="2026761"/>
            <a:ext cx="6297104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/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/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/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/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0970377" cy="603036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66522" y="1866228"/>
            <a:ext cx="4273020" cy="41411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14380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3986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2057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56973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14050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58489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5243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6101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81525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26772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958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511" y="431216"/>
            <a:ext cx="11444140" cy="916814"/>
          </a:xfrm>
        </p:spPr>
        <p:txBody>
          <a:bodyPr>
            <a:normAutofit/>
          </a:bodyPr>
          <a:lstStyle>
            <a:lvl1pPr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547" y="2003229"/>
            <a:ext cx="6297104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/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/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/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/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0970377" cy="603036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39365" y="2003229"/>
            <a:ext cx="4273020" cy="41411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000091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8619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282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5023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9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4499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blu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5849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77073" y="2026761"/>
            <a:ext cx="5495826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/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/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/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/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/>
          </p:nvPr>
        </p:nvSpPr>
        <p:spPr>
          <a:xfrm>
            <a:off x="6285257" y="2026761"/>
            <a:ext cx="5554808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/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/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/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/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27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19759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571755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623751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5746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>
          <a:xfrm>
            <a:off x="425033" y="4263655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tx1"/>
                </a:solidFill>
              </a:defRPr>
            </a:lvl1pPr>
            <a:lvl2pPr marL="295275" indent="0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8"/>
          </p:nvPr>
        </p:nvSpPr>
        <p:spPr>
          <a:xfrm>
            <a:off x="3477028" y="4263652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tx1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9"/>
          </p:nvPr>
        </p:nvSpPr>
        <p:spPr>
          <a:xfrm>
            <a:off x="6529025" y="4263653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tx1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/>
          </p:nvPr>
        </p:nvSpPr>
        <p:spPr>
          <a:xfrm>
            <a:off x="9581020" y="4263654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tx1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23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30082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8398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46714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5030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63346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216620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208720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367036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5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525352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83668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841984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10003004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0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30082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88398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446714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605030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3346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9216620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8300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4.jp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image" Target="../media/image10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A4A45-5A24-4ADE-8728-0D9B2262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604C0-00BE-44E8-B636-EB290A00D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19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1" r:id="rId2"/>
    <p:sldLayoutId id="2147483678" r:id="rId3"/>
    <p:sldLayoutId id="2147483694" r:id="rId4"/>
    <p:sldLayoutId id="2147483695" r:id="rId5"/>
    <p:sldLayoutId id="214748370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7" r:id="rId3"/>
    <p:sldLayoutId id="2147483674" r:id="rId4"/>
    <p:sldLayoutId id="2147483670" r:id="rId5"/>
    <p:sldLayoutId id="2147483706" r:id="rId6"/>
    <p:sldLayoutId id="2147483666" r:id="rId7"/>
    <p:sldLayoutId id="2147483668" r:id="rId8"/>
    <p:sldLayoutId id="2147483672" r:id="rId9"/>
    <p:sldLayoutId id="2147483676" r:id="rId10"/>
    <p:sldLayoutId id="2147483689" r:id="rId11"/>
    <p:sldLayoutId id="2147483692" r:id="rId12"/>
    <p:sldLayoutId id="2147483683" r:id="rId13"/>
    <p:sldLayoutId id="2147483685" r:id="rId14"/>
    <p:sldLayoutId id="2147483680" r:id="rId15"/>
    <p:sldLayoutId id="2147483709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>
              <a:lumMod val="9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>
              <a:lumMod val="9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>
              <a:lumMod val="9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>
              <a:lumMod val="9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>
              <a:lumMod val="9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9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svg"/><Relationship Id="rId7" Type="http://schemas.openxmlformats.org/officeDocument/2006/relationships/image" Target="../media/image31.sv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8.sv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41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image" Target="../media/image40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47.sv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46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89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88.png"/><Relationship Id="rId10" Type="http://schemas.openxmlformats.org/officeDocument/2006/relationships/image" Target="../media/image82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89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88.png"/><Relationship Id="rId15" Type="http://schemas.openxmlformats.org/officeDocument/2006/relationships/image" Target="../media/image90.png"/><Relationship Id="rId10" Type="http://schemas.openxmlformats.org/officeDocument/2006/relationships/image" Target="../media/image82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89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88.png"/><Relationship Id="rId10" Type="http://schemas.openxmlformats.org/officeDocument/2006/relationships/image" Target="../media/image82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3.png"/><Relationship Id="rId18" Type="http://schemas.openxmlformats.org/officeDocument/2006/relationships/image" Target="../media/image24.png"/><Relationship Id="rId3" Type="http://schemas.openxmlformats.org/officeDocument/2006/relationships/image" Target="../media/image80.png"/><Relationship Id="rId7" Type="http://schemas.openxmlformats.org/officeDocument/2006/relationships/image" Target="../media/image81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79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5" Type="http://schemas.openxmlformats.org/officeDocument/2006/relationships/image" Target="../media/image95.png"/><Relationship Id="rId10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Relationship Id="rId1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svg"/><Relationship Id="rId7" Type="http://schemas.openxmlformats.org/officeDocument/2006/relationships/image" Target="../media/image103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diagramData" Target="../diagrams/data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emf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31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svg"/><Relationship Id="rId7" Type="http://schemas.openxmlformats.org/officeDocument/2006/relationships/image" Target="../media/image31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8.sv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9E40D6-EB71-4003-9250-227DF5C64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429172" cy="419562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Network: </a:t>
            </a:r>
            <a:r>
              <a:rPr lang="en-US" sz="4000" b="0" dirty="0">
                <a:latin typeface="Arial" panose="020B0604020202020204" pitchFamily="34" charset="0"/>
                <a:cs typeface="Arial" panose="020B0604020202020204" pitchFamily="34" charset="0"/>
              </a:rPr>
              <a:t>MSFTGUEST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US" sz="4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[Event Attendee Code]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Event Code: </a:t>
            </a:r>
            <a:r>
              <a:rPr lang="en-US" sz="4000" b="0" dirty="0">
                <a:latin typeface="Arial" panose="020B0604020202020204" pitchFamily="34" charset="0"/>
                <a:cs typeface="Arial" panose="020B0604020202020204" pitchFamily="34" charset="0"/>
              </a:rPr>
              <a:t>MSEVENT594CQ</a:t>
            </a:r>
          </a:p>
        </p:txBody>
      </p:sp>
    </p:spTree>
    <p:extLst>
      <p:ext uri="{BB962C8B-B14F-4D97-AF65-F5344CB8AC3E}">
        <p14:creationId xmlns:p14="http://schemas.microsoft.com/office/powerpoint/2010/main" val="10655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Concerns about AI and Big Data Projects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C0CBCB-8732-4887-9C29-80E0D7AEDD50}"/>
              </a:ext>
            </a:extLst>
          </p:cNvPr>
          <p:cNvGrpSpPr/>
          <p:nvPr/>
        </p:nvGrpSpPr>
        <p:grpSpPr>
          <a:xfrm>
            <a:off x="2014165" y="2490415"/>
            <a:ext cx="1940417" cy="1984571"/>
            <a:chOff x="1605839" y="2490415"/>
            <a:chExt cx="1940417" cy="1984571"/>
          </a:xfrm>
        </p:grpSpPr>
        <p:sp>
          <p:nvSpPr>
            <p:cNvPr id="12" name="Thought Bubble: Cloud 11">
              <a:extLst>
                <a:ext uri="{FF2B5EF4-FFF2-40B4-BE49-F238E27FC236}">
                  <a16:creationId xmlns:a16="http://schemas.microsoft.com/office/drawing/2014/main" id="{1498201D-F738-43B3-A131-A8384FBF4ED8}"/>
                </a:ext>
              </a:extLst>
            </p:cNvPr>
            <p:cNvSpPr/>
            <p:nvPr/>
          </p:nvSpPr>
          <p:spPr>
            <a:xfrm>
              <a:off x="1721305" y="2490415"/>
              <a:ext cx="1824951" cy="1984571"/>
            </a:xfrm>
            <a:prstGeom prst="cloudCallout">
              <a:avLst>
                <a:gd name="adj1" fmla="val 119434"/>
                <a:gd name="adj2" fmla="val 85131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Hammer">
              <a:extLst>
                <a:ext uri="{FF2B5EF4-FFF2-40B4-BE49-F238E27FC236}">
                  <a16:creationId xmlns:a16="http://schemas.microsoft.com/office/drawing/2014/main" id="{6CDA987A-8260-4A3C-8E34-F25DA5F9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937770">
              <a:off x="2030108" y="2824430"/>
              <a:ext cx="717272" cy="717272"/>
            </a:xfrm>
            <a:prstGeom prst="rect">
              <a:avLst/>
            </a:prstGeom>
          </p:spPr>
        </p:pic>
        <p:pic>
          <p:nvPicPr>
            <p:cNvPr id="8" name="Graphic 7" descr="Wrench">
              <a:extLst>
                <a:ext uri="{FF2B5EF4-FFF2-40B4-BE49-F238E27FC236}">
                  <a16:creationId xmlns:a16="http://schemas.microsoft.com/office/drawing/2014/main" id="{E614735D-9AB7-46AC-9684-76A81197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8315" y="2933944"/>
              <a:ext cx="709366" cy="7093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DF0A1-AD17-4144-B194-64AA58BEA5D0}"/>
                </a:ext>
              </a:extLst>
            </p:cNvPr>
            <p:cNvSpPr txBox="1"/>
            <p:nvPr/>
          </p:nvSpPr>
          <p:spPr>
            <a:xfrm>
              <a:off x="1605839" y="3643310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Tools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528EA0-5546-4C13-A4DC-5CB86D1D82F7}"/>
              </a:ext>
            </a:extLst>
          </p:cNvPr>
          <p:cNvGrpSpPr/>
          <p:nvPr/>
        </p:nvGrpSpPr>
        <p:grpSpPr>
          <a:xfrm>
            <a:off x="4271049" y="2004962"/>
            <a:ext cx="1824951" cy="1857965"/>
            <a:chOff x="4271049" y="2004962"/>
            <a:chExt cx="1824951" cy="1857965"/>
          </a:xfrm>
        </p:grpSpPr>
        <p:sp>
          <p:nvSpPr>
            <p:cNvPr id="18" name="Thought Bubble: Cloud 17">
              <a:extLst>
                <a:ext uri="{FF2B5EF4-FFF2-40B4-BE49-F238E27FC236}">
                  <a16:creationId xmlns:a16="http://schemas.microsoft.com/office/drawing/2014/main" id="{27B4E783-A368-4A29-8324-9ACDF0AE27F7}"/>
                </a:ext>
              </a:extLst>
            </p:cNvPr>
            <p:cNvSpPr/>
            <p:nvPr/>
          </p:nvSpPr>
          <p:spPr>
            <a:xfrm>
              <a:off x="4271049" y="2004962"/>
              <a:ext cx="1824951" cy="1857965"/>
            </a:xfrm>
            <a:prstGeom prst="cloudCallout">
              <a:avLst>
                <a:gd name="adj1" fmla="val 27614"/>
                <a:gd name="adj2" fmla="val 98329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Team">
              <a:extLst>
                <a:ext uri="{FF2B5EF4-FFF2-40B4-BE49-F238E27FC236}">
                  <a16:creationId xmlns:a16="http://schemas.microsoft.com/office/drawing/2014/main" id="{35155957-DCE3-4433-B2E5-B006EE2F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5782" y="2239778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BA7A30-22C6-4394-AE1B-8D6D000011DF}"/>
                </a:ext>
              </a:extLst>
            </p:cNvPr>
            <p:cNvSpPr txBox="1"/>
            <p:nvPr/>
          </p:nvSpPr>
          <p:spPr>
            <a:xfrm>
              <a:off x="4271049" y="3054576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Skills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78F88A-D5BB-41C7-8239-00D08B34A2F4}"/>
              </a:ext>
            </a:extLst>
          </p:cNvPr>
          <p:cNvGrpSpPr/>
          <p:nvPr/>
        </p:nvGrpSpPr>
        <p:grpSpPr>
          <a:xfrm>
            <a:off x="6607075" y="1876229"/>
            <a:ext cx="1875350" cy="1986698"/>
            <a:chOff x="6607075" y="1876229"/>
            <a:chExt cx="1875350" cy="1986698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8F91B2A-5BB3-4284-B875-4C2D25688712}"/>
                </a:ext>
              </a:extLst>
            </p:cNvPr>
            <p:cNvSpPr/>
            <p:nvPr/>
          </p:nvSpPr>
          <p:spPr>
            <a:xfrm>
              <a:off x="6657474" y="1876229"/>
              <a:ext cx="1824951" cy="1986698"/>
            </a:xfrm>
            <a:prstGeom prst="cloudCallout">
              <a:avLst>
                <a:gd name="adj1" fmla="val -58940"/>
                <a:gd name="adj2" fmla="val 89344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Money">
              <a:extLst>
                <a:ext uri="{FF2B5EF4-FFF2-40B4-BE49-F238E27FC236}">
                  <a16:creationId xmlns:a16="http://schemas.microsoft.com/office/drawing/2014/main" id="{36F5AC9E-38EB-40F1-9F87-1A65CAE51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68655" y="2218872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644140-8334-45A1-8D0A-B67B3B2EDB45}"/>
                </a:ext>
              </a:extLst>
            </p:cNvPr>
            <p:cNvSpPr txBox="1"/>
            <p:nvPr/>
          </p:nvSpPr>
          <p:spPr>
            <a:xfrm>
              <a:off x="6607075" y="2983011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Cost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096CE0-E87A-425F-BE23-5D7DDDAED792}"/>
              </a:ext>
            </a:extLst>
          </p:cNvPr>
          <p:cNvGrpSpPr/>
          <p:nvPr/>
        </p:nvGrpSpPr>
        <p:grpSpPr>
          <a:xfrm>
            <a:off x="8669351" y="2490415"/>
            <a:ext cx="1964165" cy="1986698"/>
            <a:chOff x="8669351" y="2490415"/>
            <a:chExt cx="1964165" cy="1986698"/>
          </a:xfrm>
        </p:grpSpPr>
        <p:sp>
          <p:nvSpPr>
            <p:cNvPr id="20" name="Thought Bubble: Cloud 19">
              <a:extLst>
                <a:ext uri="{FF2B5EF4-FFF2-40B4-BE49-F238E27FC236}">
                  <a16:creationId xmlns:a16="http://schemas.microsoft.com/office/drawing/2014/main" id="{00F933B2-9D04-4C10-A3BE-3DDBF3A87919}"/>
                </a:ext>
              </a:extLst>
            </p:cNvPr>
            <p:cNvSpPr/>
            <p:nvPr/>
          </p:nvSpPr>
          <p:spPr>
            <a:xfrm>
              <a:off x="8669351" y="2490415"/>
              <a:ext cx="1964165" cy="1986698"/>
            </a:xfrm>
            <a:prstGeom prst="cloudCallout">
              <a:avLst>
                <a:gd name="adj1" fmla="val -144830"/>
                <a:gd name="adj2" fmla="val 84397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Stopwatch">
              <a:extLst>
                <a:ext uri="{FF2B5EF4-FFF2-40B4-BE49-F238E27FC236}">
                  <a16:creationId xmlns:a16="http://schemas.microsoft.com/office/drawing/2014/main" id="{8CFA0B2F-BAE0-4367-A921-DF679EFE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44000" y="2869578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1417A6-F6E5-468F-95CC-A904C22D7448}"/>
                </a:ext>
              </a:extLst>
            </p:cNvPr>
            <p:cNvSpPr txBox="1"/>
            <p:nvPr/>
          </p:nvSpPr>
          <p:spPr>
            <a:xfrm>
              <a:off x="8688724" y="3684172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Time</a:t>
              </a:r>
            </a:p>
          </p:txBody>
        </p:sp>
      </p:grpSp>
      <p:sp>
        <p:nvSpPr>
          <p:cNvPr id="21" name="Callout: Line with No Border 20">
            <a:extLst>
              <a:ext uri="{FF2B5EF4-FFF2-40B4-BE49-F238E27FC236}">
                <a16:creationId xmlns:a16="http://schemas.microsoft.com/office/drawing/2014/main" id="{83A04AD0-7B91-4726-98E0-78332C9B8C08}"/>
              </a:ext>
            </a:extLst>
          </p:cNvPr>
          <p:cNvSpPr/>
          <p:nvPr/>
        </p:nvSpPr>
        <p:spPr>
          <a:xfrm>
            <a:off x="8134340" y="5418959"/>
            <a:ext cx="3785936" cy="1093245"/>
          </a:xfrm>
          <a:prstGeom prst="callout1">
            <a:avLst>
              <a:gd name="adj1" fmla="val 43696"/>
              <a:gd name="adj2" fmla="val -5791"/>
              <a:gd name="adj3" fmla="val 28557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How long will it take me to get to production and realize any value from the solution?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1FB687-5BBC-4590-8607-8F0E0336754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5782" y="4969709"/>
            <a:ext cx="2747151" cy="27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Recent CIO/IDG Research Services Survey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8EEAA6-AE15-4075-A3A6-8B2857CACBDB}"/>
              </a:ext>
            </a:extLst>
          </p:cNvPr>
          <p:cNvSpPr/>
          <p:nvPr/>
        </p:nvSpPr>
        <p:spPr>
          <a:xfrm>
            <a:off x="3916018" y="2544417"/>
            <a:ext cx="7924048" cy="745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90%</a:t>
            </a:r>
            <a:r>
              <a:rPr lang="en-US" sz="2400" dirty="0">
                <a:solidFill>
                  <a:schemeClr val="tx1"/>
                </a:solidFill>
              </a:rPr>
              <a:t> Investing Heavily in AI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1E876-2C72-44E2-A449-B5DC1534309C}"/>
              </a:ext>
            </a:extLst>
          </p:cNvPr>
          <p:cNvSpPr/>
          <p:nvPr/>
        </p:nvSpPr>
        <p:spPr>
          <a:xfrm>
            <a:off x="3916017" y="3392935"/>
            <a:ext cx="7924048" cy="745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 in 3 </a:t>
            </a:r>
            <a:r>
              <a:rPr lang="en-US" sz="2400" dirty="0">
                <a:solidFill>
                  <a:schemeClr val="tx1"/>
                </a:solidFill>
              </a:rPr>
              <a:t>Projects Make it to Production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0006C2-D994-469A-A1BE-6D70AE7BDF8D}"/>
              </a:ext>
            </a:extLst>
          </p:cNvPr>
          <p:cNvSpPr/>
          <p:nvPr/>
        </p:nvSpPr>
        <p:spPr>
          <a:xfrm>
            <a:off x="3916017" y="4245145"/>
            <a:ext cx="7924048" cy="745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Projects average </a:t>
            </a:r>
            <a:r>
              <a:rPr lang="en-US" sz="2400" b="1" dirty="0">
                <a:solidFill>
                  <a:srgbClr val="FF0000"/>
                </a:solidFill>
              </a:rPr>
              <a:t>more than 6 months </a:t>
            </a:r>
            <a:r>
              <a:rPr lang="en-US" sz="2400" dirty="0">
                <a:solidFill>
                  <a:schemeClr val="tx1"/>
                </a:solidFill>
              </a:rPr>
              <a:t>to make it to production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F1507C-30FC-4B33-A6B9-480801BF4B8B}"/>
              </a:ext>
            </a:extLst>
          </p:cNvPr>
          <p:cNvSpPr/>
          <p:nvPr/>
        </p:nvSpPr>
        <p:spPr>
          <a:xfrm>
            <a:off x="834887" y="2544416"/>
            <a:ext cx="2981739" cy="24461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happening in AI Projects?</a:t>
            </a:r>
          </a:p>
        </p:txBody>
      </p:sp>
    </p:spTree>
    <p:extLst>
      <p:ext uri="{BB962C8B-B14F-4D97-AF65-F5344CB8AC3E}">
        <p14:creationId xmlns:p14="http://schemas.microsoft.com/office/powerpoint/2010/main" val="89110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Recent CIO/IDG Research Services Survey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8EEAA6-AE15-4075-A3A6-8B2857CACBDB}"/>
              </a:ext>
            </a:extLst>
          </p:cNvPr>
          <p:cNvSpPr/>
          <p:nvPr/>
        </p:nvSpPr>
        <p:spPr>
          <a:xfrm>
            <a:off x="3766932" y="4864494"/>
            <a:ext cx="7924048" cy="7454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80%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experience reduced productivity due to siloed data science and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1E876-2C72-44E2-A449-B5DC1534309C}"/>
              </a:ext>
            </a:extLst>
          </p:cNvPr>
          <p:cNvSpPr/>
          <p:nvPr/>
        </p:nvSpPr>
        <p:spPr>
          <a:xfrm>
            <a:off x="3766932" y="5681349"/>
            <a:ext cx="7924048" cy="7454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Average of </a:t>
            </a:r>
            <a:r>
              <a:rPr lang="en-US" sz="2400" b="1" dirty="0">
                <a:solidFill>
                  <a:srgbClr val="FF0000"/>
                </a:solidFill>
              </a:rPr>
              <a:t>7 </a:t>
            </a:r>
            <a:r>
              <a:rPr lang="en-US" sz="2400" dirty="0">
                <a:solidFill>
                  <a:schemeClr val="tx1"/>
                </a:solidFill>
              </a:rPr>
              <a:t>different tools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F1507C-30FC-4B33-A6B9-480801BF4B8B}"/>
              </a:ext>
            </a:extLst>
          </p:cNvPr>
          <p:cNvSpPr/>
          <p:nvPr/>
        </p:nvSpPr>
        <p:spPr>
          <a:xfrm>
            <a:off x="685802" y="1348030"/>
            <a:ext cx="2981739" cy="507875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is contributing to AI project hardships?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8CDEA7-9513-4775-B901-E87B49381347}"/>
              </a:ext>
            </a:extLst>
          </p:cNvPr>
          <p:cNvSpPr/>
          <p:nvPr/>
        </p:nvSpPr>
        <p:spPr>
          <a:xfrm>
            <a:off x="3766932" y="1348030"/>
            <a:ext cx="3906079" cy="34450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Data-related challenges are slowing </a:t>
            </a:r>
            <a:r>
              <a:rPr lang="en-US" sz="2400" b="1" dirty="0">
                <a:solidFill>
                  <a:srgbClr val="FF0000"/>
                </a:solidFill>
              </a:rPr>
              <a:t>96% </a:t>
            </a:r>
            <a:r>
              <a:rPr lang="en-US" sz="2400" dirty="0">
                <a:solidFill>
                  <a:schemeClr val="tx1"/>
                </a:solidFill>
              </a:rPr>
              <a:t>of organizations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8A7CD9-B4D9-4E9D-95E6-FF463D664717}"/>
              </a:ext>
            </a:extLst>
          </p:cNvPr>
          <p:cNvSpPr/>
          <p:nvPr/>
        </p:nvSpPr>
        <p:spPr>
          <a:xfrm>
            <a:off x="7772402" y="1348030"/>
            <a:ext cx="3918578" cy="10803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56%</a:t>
            </a:r>
            <a:r>
              <a:rPr lang="en-US" dirty="0">
                <a:solidFill>
                  <a:schemeClr val="tx1"/>
                </a:solidFill>
              </a:rPr>
              <a:t> claim data prep and aggregation of Big Data is </a:t>
            </a:r>
            <a:r>
              <a:rPr lang="en-US" b="1" dirty="0">
                <a:solidFill>
                  <a:srgbClr val="FF0000"/>
                </a:solidFill>
              </a:rPr>
              <a:t>Very/Extremely Challenging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DBD3D-DE65-4305-9FBD-A2823CF02B80}"/>
              </a:ext>
            </a:extLst>
          </p:cNvPr>
          <p:cNvSpPr/>
          <p:nvPr/>
        </p:nvSpPr>
        <p:spPr>
          <a:xfrm>
            <a:off x="7772402" y="2530359"/>
            <a:ext cx="3918578" cy="10803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56%</a:t>
            </a:r>
            <a:r>
              <a:rPr lang="en-US" dirty="0">
                <a:solidFill>
                  <a:schemeClr val="tx1"/>
                </a:solidFill>
              </a:rPr>
              <a:t> claim data exploration and iterative model development with Big Data is </a:t>
            </a:r>
            <a:r>
              <a:rPr lang="en-US" b="1" dirty="0">
                <a:solidFill>
                  <a:srgbClr val="FF0000"/>
                </a:solidFill>
              </a:rPr>
              <a:t>Very/Extremely Challenging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60B32-B8EC-4BAE-9205-27DD8C73C997}"/>
              </a:ext>
            </a:extLst>
          </p:cNvPr>
          <p:cNvSpPr/>
          <p:nvPr/>
        </p:nvSpPr>
        <p:spPr>
          <a:xfrm>
            <a:off x="7772402" y="3712689"/>
            <a:ext cx="3918578" cy="10803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53%</a:t>
            </a:r>
            <a:r>
              <a:rPr lang="en-US" dirty="0">
                <a:solidFill>
                  <a:schemeClr val="tx1"/>
                </a:solidFill>
              </a:rPr>
              <a:t> claim deploying models to production quickly and reliably is </a:t>
            </a:r>
            <a:r>
              <a:rPr lang="en-US" b="1" dirty="0">
                <a:solidFill>
                  <a:srgbClr val="FF0000"/>
                </a:solidFill>
              </a:rPr>
              <a:t>Very/Extremely Challenging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8278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F6EA21E4-1226-49E1-86BA-2E3B3213F97C}"/>
              </a:ext>
            </a:extLst>
          </p:cNvPr>
          <p:cNvSpPr/>
          <p:nvPr/>
        </p:nvSpPr>
        <p:spPr>
          <a:xfrm>
            <a:off x="3120887" y="4376859"/>
            <a:ext cx="5950226" cy="166977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11B7D-3FB3-4D1B-84F0-B5C121A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Databricks?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90C7D-7510-4F74-9B02-8E56FBAB36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87C26-8E03-439E-847C-4FECD7F2B50A}"/>
              </a:ext>
            </a:extLst>
          </p:cNvPr>
          <p:cNvSpPr txBox="1"/>
          <p:nvPr/>
        </p:nvSpPr>
        <p:spPr>
          <a:xfrm>
            <a:off x="2136913" y="2385391"/>
            <a:ext cx="8388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Unified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/>
              <a:t>data platform in </a:t>
            </a:r>
            <a:r>
              <a:rPr lang="en-US" sz="2800" b="1" dirty="0">
                <a:solidFill>
                  <a:schemeClr val="accent1"/>
                </a:solidFill>
              </a:rPr>
              <a:t>Azure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/>
              <a:t>providing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1"/>
                </a:solidFill>
              </a:rPr>
              <a:t>fast</a:t>
            </a:r>
            <a:r>
              <a:rPr lang="en-US" sz="2800" dirty="0">
                <a:solidFill>
                  <a:schemeClr val="accent1"/>
                </a:solidFill>
              </a:rPr>
              <a:t>, </a:t>
            </a:r>
            <a:r>
              <a:rPr lang="en-US" sz="2800" b="1" dirty="0">
                <a:solidFill>
                  <a:schemeClr val="accent1"/>
                </a:solidFill>
              </a:rPr>
              <a:t>secure</a:t>
            </a:r>
            <a:r>
              <a:rPr lang="en-US" sz="2800" dirty="0">
                <a:solidFill>
                  <a:schemeClr val="accent1"/>
                </a:solidFill>
              </a:rPr>
              <a:t>, </a:t>
            </a:r>
            <a:r>
              <a:rPr lang="en-US" sz="2800" b="1" dirty="0">
                <a:solidFill>
                  <a:schemeClr val="accent1"/>
                </a:solidFill>
              </a:rPr>
              <a:t>collaborative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/>
              <a:t>analytics using </a:t>
            </a:r>
            <a:r>
              <a:rPr lang="en-US" sz="2800" b="1" dirty="0">
                <a:solidFill>
                  <a:schemeClr val="accent1"/>
                </a:solidFill>
              </a:rPr>
              <a:t>Apache Spark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25B6C-C97E-4AA3-ABF3-0840EE9E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35" y="4935664"/>
            <a:ext cx="3383347" cy="4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5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875F-321E-4F8D-9002-6E2B2932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Use-Cases is Azure Databricks Good For?</a:t>
            </a:r>
          </a:p>
        </p:txBody>
      </p:sp>
      <p:pic>
        <p:nvPicPr>
          <p:cNvPr id="27" name="Graphic 26" descr="Cloud">
            <a:extLst>
              <a:ext uri="{FF2B5EF4-FFF2-40B4-BE49-F238E27FC236}">
                <a16:creationId xmlns:a16="http://schemas.microsoft.com/office/drawing/2014/main" id="{B7D5887A-82CF-4196-A7B2-33D0BE51B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57344"/>
            <a:ext cx="3797558" cy="37975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D6F469-06FF-4E03-8FB2-A41B30EFE583}"/>
              </a:ext>
            </a:extLst>
          </p:cNvPr>
          <p:cNvSpPr txBox="1"/>
          <p:nvPr/>
        </p:nvSpPr>
        <p:spPr>
          <a:xfrm flipH="1">
            <a:off x="0" y="3645421"/>
            <a:ext cx="3559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Interactive Analytics</a:t>
            </a:r>
          </a:p>
        </p:txBody>
      </p:sp>
      <p:pic>
        <p:nvPicPr>
          <p:cNvPr id="4" name="Graphic 3" descr="Bar chart">
            <a:extLst>
              <a:ext uri="{FF2B5EF4-FFF2-40B4-BE49-F238E27FC236}">
                <a16:creationId xmlns:a16="http://schemas.microsoft.com/office/drawing/2014/main" id="{D1DF13CA-543A-4E7B-A3C1-041F33EAD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1760" y="2218667"/>
            <a:ext cx="1017383" cy="1017383"/>
          </a:xfrm>
          <a:prstGeom prst="rect">
            <a:avLst/>
          </a:prstGeom>
        </p:spPr>
      </p:pic>
      <p:pic>
        <p:nvPicPr>
          <p:cNvPr id="34" name="Graphic 33" descr="Cloud">
            <a:extLst>
              <a:ext uri="{FF2B5EF4-FFF2-40B4-BE49-F238E27FC236}">
                <a16:creationId xmlns:a16="http://schemas.microsoft.com/office/drawing/2014/main" id="{5AE38266-9C5C-44BF-9C88-1B2B2577D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6884" y="2782251"/>
            <a:ext cx="3797558" cy="37975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EA0E7E4-7182-4905-A33E-6081F9347A76}"/>
              </a:ext>
            </a:extLst>
          </p:cNvPr>
          <p:cNvSpPr txBox="1"/>
          <p:nvPr/>
        </p:nvSpPr>
        <p:spPr>
          <a:xfrm flipH="1">
            <a:off x="2766884" y="5770328"/>
            <a:ext cx="3559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Machine Learning</a:t>
            </a:r>
          </a:p>
        </p:txBody>
      </p:sp>
      <p:pic>
        <p:nvPicPr>
          <p:cNvPr id="37" name="Graphic 36" descr="Cloud">
            <a:extLst>
              <a:ext uri="{FF2B5EF4-FFF2-40B4-BE49-F238E27FC236}">
                <a16:creationId xmlns:a16="http://schemas.microsoft.com/office/drawing/2014/main" id="{E659117A-1324-47D4-8631-CE7F6BF42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9188" y="568431"/>
            <a:ext cx="3797558" cy="37975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0A1723-8B92-4DAD-A283-1CE25D296459}"/>
              </a:ext>
            </a:extLst>
          </p:cNvPr>
          <p:cNvSpPr txBox="1"/>
          <p:nvPr/>
        </p:nvSpPr>
        <p:spPr>
          <a:xfrm flipH="1">
            <a:off x="5389188" y="3556508"/>
            <a:ext cx="3559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Batch ETL Processing</a:t>
            </a:r>
          </a:p>
        </p:txBody>
      </p:sp>
      <p:pic>
        <p:nvPicPr>
          <p:cNvPr id="40" name="Graphic 39" descr="Cloud">
            <a:extLst>
              <a:ext uri="{FF2B5EF4-FFF2-40B4-BE49-F238E27FC236}">
                <a16:creationId xmlns:a16="http://schemas.microsoft.com/office/drawing/2014/main" id="{54B5F0B5-827E-4900-82D0-466A19AC2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5810" y="2834005"/>
            <a:ext cx="3797558" cy="379755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3647874-EDD8-453A-9EE4-ECE367E8983D}"/>
              </a:ext>
            </a:extLst>
          </p:cNvPr>
          <p:cNvSpPr txBox="1"/>
          <p:nvPr/>
        </p:nvSpPr>
        <p:spPr>
          <a:xfrm flipH="1">
            <a:off x="7985810" y="5822082"/>
            <a:ext cx="379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Streaming Event Processing</a:t>
            </a:r>
          </a:p>
        </p:txBody>
      </p:sp>
      <p:pic>
        <p:nvPicPr>
          <p:cNvPr id="21" name="Graphic 20" descr="Flask">
            <a:extLst>
              <a:ext uri="{FF2B5EF4-FFF2-40B4-BE49-F238E27FC236}">
                <a16:creationId xmlns:a16="http://schemas.microsoft.com/office/drawing/2014/main" id="{A59F7755-BF5F-4718-A300-6942E33CAC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02993" y="4275584"/>
            <a:ext cx="914400" cy="914400"/>
          </a:xfrm>
          <a:prstGeom prst="rect">
            <a:avLst/>
          </a:prstGeom>
        </p:spPr>
      </p:pic>
      <p:pic>
        <p:nvPicPr>
          <p:cNvPr id="44" name="Graphic 43" descr="Gears">
            <a:extLst>
              <a:ext uri="{FF2B5EF4-FFF2-40B4-BE49-F238E27FC236}">
                <a16:creationId xmlns:a16="http://schemas.microsoft.com/office/drawing/2014/main" id="{ACEB754D-490C-48FC-896B-37C81FF84C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7603" y="2129754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C68E70-D3ED-41E2-A98F-F07C865E3789}"/>
              </a:ext>
            </a:extLst>
          </p:cNvPr>
          <p:cNvGrpSpPr/>
          <p:nvPr/>
        </p:nvGrpSpPr>
        <p:grpSpPr>
          <a:xfrm>
            <a:off x="9322151" y="4504321"/>
            <a:ext cx="1292840" cy="852350"/>
            <a:chOff x="9322151" y="4504321"/>
            <a:chExt cx="1292840" cy="852350"/>
          </a:xfrm>
        </p:grpSpPr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51949211-5461-4111-A643-A40E2FFD763F}"/>
                </a:ext>
              </a:extLst>
            </p:cNvPr>
            <p:cNvCxnSpPr>
              <a:cxnSpLocks/>
            </p:cNvCxnSpPr>
            <p:nvPr/>
          </p:nvCxnSpPr>
          <p:spPr>
            <a:xfrm>
              <a:off x="9421919" y="4591577"/>
              <a:ext cx="1193072" cy="677838"/>
            </a:xfrm>
            <a:prstGeom prst="bentConnector3">
              <a:avLst/>
            </a:prstGeom>
            <a:ln w="7620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001A948-9E6E-4580-8850-77BD394996B1}"/>
                </a:ext>
              </a:extLst>
            </p:cNvPr>
            <p:cNvSpPr/>
            <p:nvPr/>
          </p:nvSpPr>
          <p:spPr>
            <a:xfrm>
              <a:off x="9531626" y="4504321"/>
              <a:ext cx="218661" cy="1745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F545657-6EC8-4C19-80F0-DCA95B763E02}"/>
                </a:ext>
              </a:extLst>
            </p:cNvPr>
            <p:cNvSpPr/>
            <p:nvPr/>
          </p:nvSpPr>
          <p:spPr>
            <a:xfrm>
              <a:off x="9874149" y="4678833"/>
              <a:ext cx="218661" cy="1745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D080CB7-4D19-4493-83B4-5C6277CD8E61}"/>
                </a:ext>
              </a:extLst>
            </p:cNvPr>
            <p:cNvSpPr/>
            <p:nvPr/>
          </p:nvSpPr>
          <p:spPr>
            <a:xfrm>
              <a:off x="9884589" y="4934477"/>
              <a:ext cx="218661" cy="1745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9B09D1-CE84-4043-A413-00912223244F}"/>
                </a:ext>
              </a:extLst>
            </p:cNvPr>
            <p:cNvSpPr/>
            <p:nvPr/>
          </p:nvSpPr>
          <p:spPr>
            <a:xfrm>
              <a:off x="9884589" y="5182159"/>
              <a:ext cx="218661" cy="1745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Graphic 52" descr="Single gear">
              <a:extLst>
                <a:ext uri="{FF2B5EF4-FFF2-40B4-BE49-F238E27FC236}">
                  <a16:creationId xmlns:a16="http://schemas.microsoft.com/office/drawing/2014/main" id="{86554F2C-B2E9-40EE-BD08-20BA45FA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22151" y="4785229"/>
              <a:ext cx="473008" cy="473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1937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875F-321E-4F8D-9002-6E2B2932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Azure Databricks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7C4F60-336D-4B99-BE7F-6A98542FAA69}"/>
              </a:ext>
            </a:extLst>
          </p:cNvPr>
          <p:cNvGrpSpPr/>
          <p:nvPr/>
        </p:nvGrpSpPr>
        <p:grpSpPr>
          <a:xfrm>
            <a:off x="785191" y="1490870"/>
            <a:ext cx="3185503" cy="4701208"/>
            <a:chOff x="1073426" y="1490870"/>
            <a:chExt cx="3185503" cy="470120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0DA7231-3FDA-42A6-AB7B-0987D6C1511D}"/>
                </a:ext>
              </a:extLst>
            </p:cNvPr>
            <p:cNvGrpSpPr/>
            <p:nvPr/>
          </p:nvGrpSpPr>
          <p:grpSpPr>
            <a:xfrm>
              <a:off x="1610145" y="1618370"/>
              <a:ext cx="2051431" cy="1525313"/>
              <a:chOff x="1351728" y="1575328"/>
              <a:chExt cx="2051431" cy="152531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B84D3D6-0F25-4479-9AC7-0FD573F44F0E}"/>
                  </a:ext>
                </a:extLst>
              </p:cNvPr>
              <p:cNvGrpSpPr/>
              <p:nvPr/>
            </p:nvGrpSpPr>
            <p:grpSpPr>
              <a:xfrm>
                <a:off x="1351728" y="1575328"/>
                <a:ext cx="1903853" cy="1149625"/>
                <a:chOff x="5156010" y="1575331"/>
                <a:chExt cx="1903853" cy="1149625"/>
              </a:xfrm>
            </p:grpSpPr>
            <p:pic>
              <p:nvPicPr>
                <p:cNvPr id="30" name="Graphic 29" descr="Tools">
                  <a:extLst>
                    <a:ext uri="{FF2B5EF4-FFF2-40B4-BE49-F238E27FC236}">
                      <a16:creationId xmlns:a16="http://schemas.microsoft.com/office/drawing/2014/main" id="{BF0FF6E6-3B79-4D06-BD3E-632446AF8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5463" y="1692943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1" name="Graphic 30" descr="User">
                  <a:extLst>
                    <a:ext uri="{FF2B5EF4-FFF2-40B4-BE49-F238E27FC236}">
                      <a16:creationId xmlns:a16="http://schemas.microsoft.com/office/drawing/2014/main" id="{E6055492-24D9-4133-A1CF-6A0B490FE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6010" y="1575331"/>
                  <a:ext cx="1149625" cy="1149625"/>
                </a:xfrm>
                <a:prstGeom prst="rect">
                  <a:avLst/>
                </a:prstGeom>
              </p:spPr>
            </p:pic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690B47-7DD0-45D7-B72A-F6F746742D03}"/>
                  </a:ext>
                </a:extLst>
              </p:cNvPr>
              <p:cNvSpPr txBox="1"/>
              <p:nvPr/>
            </p:nvSpPr>
            <p:spPr>
              <a:xfrm flipH="1">
                <a:off x="1351728" y="2700531"/>
                <a:ext cx="20514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Data Engineer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FB30EC-E2D5-4C2A-9E72-E5CC51B522C4}"/>
                </a:ext>
              </a:extLst>
            </p:cNvPr>
            <p:cNvSpPr/>
            <p:nvPr/>
          </p:nvSpPr>
          <p:spPr>
            <a:xfrm>
              <a:off x="1073426" y="1490870"/>
              <a:ext cx="3185503" cy="470120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516151-0A1C-4F9B-A0C0-D7C2FB4103AC}"/>
              </a:ext>
            </a:extLst>
          </p:cNvPr>
          <p:cNvGrpSpPr/>
          <p:nvPr/>
        </p:nvGrpSpPr>
        <p:grpSpPr>
          <a:xfrm>
            <a:off x="4480845" y="1490870"/>
            <a:ext cx="3185503" cy="4701208"/>
            <a:chOff x="4522015" y="1490870"/>
            <a:chExt cx="3185503" cy="470120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5223E2A-E500-434F-BA9E-5C55A0B94592}"/>
                </a:ext>
              </a:extLst>
            </p:cNvPr>
            <p:cNvGrpSpPr/>
            <p:nvPr/>
          </p:nvGrpSpPr>
          <p:grpSpPr>
            <a:xfrm>
              <a:off x="5167033" y="1575327"/>
              <a:ext cx="1845364" cy="1149625"/>
              <a:chOff x="1677315" y="1575332"/>
              <a:chExt cx="1845364" cy="1149625"/>
            </a:xfrm>
          </p:grpSpPr>
          <p:pic>
            <p:nvPicPr>
              <p:cNvPr id="4" name="Graphic 3" descr="User">
                <a:extLst>
                  <a:ext uri="{FF2B5EF4-FFF2-40B4-BE49-F238E27FC236}">
                    <a16:creationId xmlns:a16="http://schemas.microsoft.com/office/drawing/2014/main" id="{25BB87FC-5E08-4353-84DB-785C60DDF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77315" y="1575332"/>
                <a:ext cx="1149625" cy="1149625"/>
              </a:xfrm>
              <a:prstGeom prst="rect">
                <a:avLst/>
              </a:prstGeom>
            </p:spPr>
          </p:pic>
          <p:pic>
            <p:nvPicPr>
              <p:cNvPr id="21" name="Graphic 20" descr="Flask">
                <a:extLst>
                  <a:ext uri="{FF2B5EF4-FFF2-40B4-BE49-F238E27FC236}">
                    <a16:creationId xmlns:a16="http://schemas.microsoft.com/office/drawing/2014/main" id="{02E7BB50-3FAF-47B4-8261-EE56FC99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08279" y="16929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5B22F9-6A90-4714-9393-F743EB6DFB2F}"/>
                </a:ext>
              </a:extLst>
            </p:cNvPr>
            <p:cNvSpPr txBox="1"/>
            <p:nvPr/>
          </p:nvSpPr>
          <p:spPr>
            <a:xfrm flipH="1">
              <a:off x="5072281" y="2686825"/>
              <a:ext cx="20514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Data Scientist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781330-27E1-454C-BAF0-6A42A4FE8B38}"/>
                </a:ext>
              </a:extLst>
            </p:cNvPr>
            <p:cNvSpPr/>
            <p:nvPr/>
          </p:nvSpPr>
          <p:spPr>
            <a:xfrm>
              <a:off x="4522015" y="1490870"/>
              <a:ext cx="3185503" cy="470120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468EE8-557E-408D-A4AF-73C0C6644988}"/>
              </a:ext>
            </a:extLst>
          </p:cNvPr>
          <p:cNvGrpSpPr/>
          <p:nvPr/>
        </p:nvGrpSpPr>
        <p:grpSpPr>
          <a:xfrm>
            <a:off x="8176498" y="1490870"/>
            <a:ext cx="3185503" cy="4701208"/>
            <a:chOff x="8464733" y="1490870"/>
            <a:chExt cx="3185503" cy="470120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A1FCBDE-A8F2-451C-971A-98F3930D32BF}"/>
                </a:ext>
              </a:extLst>
            </p:cNvPr>
            <p:cNvGrpSpPr/>
            <p:nvPr/>
          </p:nvGrpSpPr>
          <p:grpSpPr>
            <a:xfrm>
              <a:off x="9008908" y="1575330"/>
              <a:ext cx="1962977" cy="1149625"/>
              <a:chOff x="9008908" y="1575330"/>
              <a:chExt cx="1962977" cy="1149625"/>
            </a:xfrm>
          </p:grpSpPr>
          <p:pic>
            <p:nvPicPr>
              <p:cNvPr id="28" name="Graphic 27" descr="Briefcase">
                <a:extLst>
                  <a:ext uri="{FF2B5EF4-FFF2-40B4-BE49-F238E27FC236}">
                    <a16:creationId xmlns:a16="http://schemas.microsoft.com/office/drawing/2014/main" id="{6CE18D73-C11C-4F59-9F4F-6074FC56D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057485" y="17047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Graphic 31" descr="User">
                <a:extLst>
                  <a:ext uri="{FF2B5EF4-FFF2-40B4-BE49-F238E27FC236}">
                    <a16:creationId xmlns:a16="http://schemas.microsoft.com/office/drawing/2014/main" id="{D11369DA-ABCF-48DD-BDE0-056C5F803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008908" y="1575330"/>
                <a:ext cx="1149625" cy="1149625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11F59A-F05A-42F8-AA96-9632F3C79993}"/>
                </a:ext>
              </a:extLst>
            </p:cNvPr>
            <p:cNvSpPr txBox="1"/>
            <p:nvPr/>
          </p:nvSpPr>
          <p:spPr>
            <a:xfrm flipH="1">
              <a:off x="9035164" y="2681523"/>
              <a:ext cx="21490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Business Analyst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ADA3E51-ED59-4489-82E7-58B330047067}"/>
                </a:ext>
              </a:extLst>
            </p:cNvPr>
            <p:cNvSpPr/>
            <p:nvPr/>
          </p:nvSpPr>
          <p:spPr>
            <a:xfrm>
              <a:off x="8464733" y="1490870"/>
              <a:ext cx="3185503" cy="470120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9CADA73-6534-45E1-BDD8-109CC7B65CCE}"/>
              </a:ext>
            </a:extLst>
          </p:cNvPr>
          <p:cNvSpPr txBox="1"/>
          <p:nvPr/>
        </p:nvSpPr>
        <p:spPr>
          <a:xfrm>
            <a:off x="785191" y="3429000"/>
            <a:ext cx="3185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Transform data and create and schedule batch and streaming ETL jobs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A05B83-CB35-44E6-87C2-71874C8B82B8}"/>
              </a:ext>
            </a:extLst>
          </p:cNvPr>
          <p:cNvSpPr txBox="1"/>
          <p:nvPr/>
        </p:nvSpPr>
        <p:spPr>
          <a:xfrm>
            <a:off x="4480845" y="3429000"/>
            <a:ext cx="31855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Explore data, create and deploy machine learning models, and perform other advanced analytics tasks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4FAD34-40BC-4E51-B48B-7551D3CC349A}"/>
              </a:ext>
            </a:extLst>
          </p:cNvPr>
          <p:cNvSpPr txBox="1"/>
          <p:nvPr/>
        </p:nvSpPr>
        <p:spPr>
          <a:xfrm>
            <a:off x="8176498" y="3429000"/>
            <a:ext cx="3185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Write SQL queries and analyze and visualize data in Databricks notebooks or tools like Power BI and Tableau</a:t>
            </a:r>
          </a:p>
        </p:txBody>
      </p:sp>
    </p:spTree>
    <p:extLst>
      <p:ext uri="{BB962C8B-B14F-4D97-AF65-F5344CB8AC3E}">
        <p14:creationId xmlns:p14="http://schemas.microsoft.com/office/powerpoint/2010/main" val="229690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875F-321E-4F8D-9002-6E2B2932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 with Popular Programming and Query Languages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6C6556-5587-4ABD-91E5-68972241F8A5}"/>
              </a:ext>
            </a:extLst>
          </p:cNvPr>
          <p:cNvSpPr/>
          <p:nvPr/>
        </p:nvSpPr>
        <p:spPr>
          <a:xfrm>
            <a:off x="6972963" y="2097156"/>
            <a:ext cx="3802380" cy="34594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D279F6-686E-4FCE-848B-0F758362B7D2}"/>
              </a:ext>
            </a:extLst>
          </p:cNvPr>
          <p:cNvSpPr/>
          <p:nvPr/>
        </p:nvSpPr>
        <p:spPr>
          <a:xfrm>
            <a:off x="7613043" y="2496851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5B2342A-ED2D-4AEA-9AAB-4EA9D099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043" y="2367311"/>
            <a:ext cx="678180" cy="67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8F68B5-1F93-4381-BD63-D89E35F417C1}"/>
              </a:ext>
            </a:extLst>
          </p:cNvPr>
          <p:cNvSpPr/>
          <p:nvPr/>
        </p:nvSpPr>
        <p:spPr>
          <a:xfrm>
            <a:off x="7613043" y="3255751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52A1CABD-E350-4EBD-80D4-6F57EA753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043" y="3126211"/>
            <a:ext cx="678180" cy="6781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C5D5A1-AABF-4A4E-8A75-7F8AC845E1D0}"/>
              </a:ext>
            </a:extLst>
          </p:cNvPr>
          <p:cNvSpPr/>
          <p:nvPr/>
        </p:nvSpPr>
        <p:spPr>
          <a:xfrm>
            <a:off x="7613043" y="4014651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68603F13-7A31-482D-82D3-13C5B2DF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043" y="3885111"/>
            <a:ext cx="678180" cy="6781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55E479-9E6F-4DF7-A60A-8047913651C7}"/>
              </a:ext>
            </a:extLst>
          </p:cNvPr>
          <p:cNvSpPr/>
          <p:nvPr/>
        </p:nvSpPr>
        <p:spPr>
          <a:xfrm>
            <a:off x="7613043" y="4773551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E0A85F53-7D9B-4B5B-ADC0-7277DDE0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043" y="4644011"/>
            <a:ext cx="678180" cy="6781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D2F6BD-5385-40EC-8D44-1302E37492B5}"/>
              </a:ext>
            </a:extLst>
          </p:cNvPr>
          <p:cNvSpPr txBox="1"/>
          <p:nvPr/>
        </p:nvSpPr>
        <p:spPr>
          <a:xfrm>
            <a:off x="8519971" y="2468114"/>
            <a:ext cx="9813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SQL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C4A7F-2157-4171-82D9-B1789CF92C32}"/>
              </a:ext>
            </a:extLst>
          </p:cNvPr>
          <p:cNvSpPr txBox="1"/>
          <p:nvPr/>
        </p:nvSpPr>
        <p:spPr>
          <a:xfrm>
            <a:off x="8519971" y="3171931"/>
            <a:ext cx="1668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Python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6409-0997-43BE-BF01-A116D9C44B71}"/>
              </a:ext>
            </a:extLst>
          </p:cNvPr>
          <p:cNvSpPr txBox="1"/>
          <p:nvPr/>
        </p:nvSpPr>
        <p:spPr>
          <a:xfrm>
            <a:off x="8506549" y="3935028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620BD-3C99-49EA-84B6-A366DB4218C2}"/>
              </a:ext>
            </a:extLst>
          </p:cNvPr>
          <p:cNvSpPr txBox="1"/>
          <p:nvPr/>
        </p:nvSpPr>
        <p:spPr>
          <a:xfrm>
            <a:off x="8519971" y="4614305"/>
            <a:ext cx="1240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Scala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8D7F88-C7B5-4E95-A580-4A7A637AE019}"/>
              </a:ext>
            </a:extLst>
          </p:cNvPr>
          <p:cNvSpPr txBox="1"/>
          <p:nvPr/>
        </p:nvSpPr>
        <p:spPr>
          <a:xfrm>
            <a:off x="1312406" y="2719311"/>
            <a:ext cx="5300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</a:t>
            </a:r>
            <a:r>
              <a:rPr lang="en-US" sz="2400" b="1" dirty="0"/>
              <a:t>ETL</a:t>
            </a:r>
            <a:r>
              <a:rPr lang="en-US" sz="2400" dirty="0"/>
              <a:t>, train </a:t>
            </a:r>
            <a:r>
              <a:rPr lang="en-US" sz="2400" b="1" dirty="0"/>
              <a:t>machine learning models</a:t>
            </a:r>
            <a:r>
              <a:rPr lang="en-US" sz="2400" dirty="0"/>
              <a:t>, and write </a:t>
            </a:r>
            <a:r>
              <a:rPr lang="en-US" sz="2400" b="1" dirty="0"/>
              <a:t>ad-hoc queries </a:t>
            </a:r>
            <a:r>
              <a:rPr lang="en-US" sz="2400" dirty="0"/>
              <a:t>for data analysis using popular and familiar languages.</a:t>
            </a:r>
          </a:p>
        </p:txBody>
      </p:sp>
    </p:spTree>
    <p:extLst>
      <p:ext uri="{BB962C8B-B14F-4D97-AF65-F5344CB8AC3E}">
        <p14:creationId xmlns:p14="http://schemas.microsoft.com/office/powerpoint/2010/main" val="2461878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875F-321E-4F8D-9002-6E2B2932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 with Popular Data Science and Deep Learning Frameworks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252BE-A06D-4825-B524-72E50C4029DA}"/>
              </a:ext>
            </a:extLst>
          </p:cNvPr>
          <p:cNvGrpSpPr/>
          <p:nvPr/>
        </p:nvGrpSpPr>
        <p:grpSpPr>
          <a:xfrm>
            <a:off x="765149" y="1738642"/>
            <a:ext cx="3797558" cy="3797558"/>
            <a:chOff x="1266075" y="2066634"/>
            <a:chExt cx="3797558" cy="3797558"/>
          </a:xfrm>
        </p:grpSpPr>
        <p:pic>
          <p:nvPicPr>
            <p:cNvPr id="34" name="Graphic 33" descr="Cloud">
              <a:extLst>
                <a:ext uri="{FF2B5EF4-FFF2-40B4-BE49-F238E27FC236}">
                  <a16:creationId xmlns:a16="http://schemas.microsoft.com/office/drawing/2014/main" id="{5AE38266-9C5C-44BF-9C88-1B2B2577D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6075" y="2066634"/>
              <a:ext cx="3797558" cy="379755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A0E7E4-7182-4905-A33E-6081F9347A76}"/>
                </a:ext>
              </a:extLst>
            </p:cNvPr>
            <p:cNvSpPr txBox="1"/>
            <p:nvPr/>
          </p:nvSpPr>
          <p:spPr>
            <a:xfrm flipH="1">
              <a:off x="1266075" y="5054711"/>
              <a:ext cx="3559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Machine Learning</a:t>
              </a:r>
            </a:p>
          </p:txBody>
        </p:sp>
        <p:pic>
          <p:nvPicPr>
            <p:cNvPr id="21" name="Graphic 20" descr="Flask">
              <a:extLst>
                <a:ext uri="{FF2B5EF4-FFF2-40B4-BE49-F238E27FC236}">
                  <a16:creationId xmlns:a16="http://schemas.microsoft.com/office/drawing/2014/main" id="{A59F7755-BF5F-4718-A300-6942E33CA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02184" y="3559967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9DAE6A8B-07F3-4309-AF35-624C6B5BD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72058" y="2923394"/>
            <a:ext cx="707733" cy="5483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5D3597-613C-49A3-BD9E-925F04952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471" y="2070637"/>
            <a:ext cx="556102" cy="5561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B89E19-E9CD-4F1C-9502-732714A29E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18" y="2368362"/>
            <a:ext cx="667189" cy="5561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787770-26A5-4826-AC6B-70F8BFD379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1382" y="3768443"/>
            <a:ext cx="936618" cy="266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37821-57D5-4552-84EE-8C7B49821A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4818" y="3561541"/>
            <a:ext cx="836751" cy="755117"/>
          </a:xfrm>
          <a:prstGeom prst="rect">
            <a:avLst/>
          </a:prstGeom>
        </p:spPr>
      </p:pic>
      <p:pic>
        <p:nvPicPr>
          <p:cNvPr id="1026" name="Picture 2" descr="Image result for pytorch logo">
            <a:extLst>
              <a:ext uri="{FF2B5EF4-FFF2-40B4-BE49-F238E27FC236}">
                <a16:creationId xmlns:a16="http://schemas.microsoft.com/office/drawing/2014/main" id="{59A1FD27-70CF-45FF-93A4-4700FA86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388" y="3081589"/>
            <a:ext cx="1146313" cy="2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cikit learn">
            <a:extLst>
              <a:ext uri="{FF2B5EF4-FFF2-40B4-BE49-F238E27FC236}">
                <a16:creationId xmlns:a16="http://schemas.microsoft.com/office/drawing/2014/main" id="{E33D01D9-8A91-4769-AFD7-F54F5476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511" y="3768443"/>
            <a:ext cx="1738190" cy="9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A24AEE-726B-479E-AD51-5763B80E39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08000" y="4758918"/>
            <a:ext cx="576470" cy="576470"/>
          </a:xfrm>
          <a:prstGeom prst="rect">
            <a:avLst/>
          </a:prstGeom>
        </p:spPr>
      </p:pic>
      <p:pic>
        <p:nvPicPr>
          <p:cNvPr id="1030" name="Picture 6" descr="Image result for amazon ml logo">
            <a:extLst>
              <a:ext uri="{FF2B5EF4-FFF2-40B4-BE49-F238E27FC236}">
                <a16:creationId xmlns:a16="http://schemas.microsoft.com/office/drawing/2014/main" id="{EA84DB98-D4EC-48B8-B051-372696D8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577" y="5054710"/>
            <a:ext cx="595768" cy="5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orovod">
            <a:extLst>
              <a:ext uri="{FF2B5EF4-FFF2-40B4-BE49-F238E27FC236}">
                <a16:creationId xmlns:a16="http://schemas.microsoft.com/office/drawing/2014/main" id="{39419069-791D-4665-A1BF-244191D1F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86" y="4754031"/>
            <a:ext cx="916814" cy="91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1960D-1CCA-486A-B1CF-FB5FDFCEE762}"/>
              </a:ext>
            </a:extLst>
          </p:cNvPr>
          <p:cNvSpPr txBox="1"/>
          <p:nvPr/>
        </p:nvSpPr>
        <p:spPr>
          <a:xfrm>
            <a:off x="10607359" y="5352594"/>
            <a:ext cx="773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Azure ML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7326CF-6DCB-40B4-AAF6-B99E8A380B6A}"/>
              </a:ext>
            </a:extLst>
          </p:cNvPr>
          <p:cNvSpPr txBox="1"/>
          <p:nvPr/>
        </p:nvSpPr>
        <p:spPr>
          <a:xfrm>
            <a:off x="8904533" y="5650478"/>
            <a:ext cx="921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Amazon 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ADF45-CFED-4A5F-B9D8-24794A9946FD}"/>
              </a:ext>
            </a:extLst>
          </p:cNvPr>
          <p:cNvSpPr txBox="1"/>
          <p:nvPr/>
        </p:nvSpPr>
        <p:spPr>
          <a:xfrm>
            <a:off x="4519477" y="2898887"/>
            <a:ext cx="18685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accent6">
                    <a:lumMod val="5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10910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E60489BE-BCA7-47B2-9D97-A4F19CCD5672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20223-93A9-4450-B829-1F1E9759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1C9A44-1808-439D-AA7F-E8C000B29FC3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577990" y="585871"/>
            <a:ext cx="327702" cy="8945754"/>
          </a:xfrm>
          <a:prstGeom prst="rightBracket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 </a:t>
            </a:r>
          </a:p>
          <a:p>
            <a:pPr algn="ctr"/>
            <a:r>
              <a:rPr lang="en-US" sz="1100" dirty="0"/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Blob </a:t>
            </a:r>
          </a:p>
          <a:p>
            <a:pPr algn="ctr"/>
            <a:r>
              <a:rPr lang="en-US" sz="1100" dirty="0"/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Data</a:t>
            </a:r>
          </a:p>
          <a:p>
            <a:pPr algn="ctr"/>
            <a:r>
              <a:rPr lang="en-US" sz="1100" dirty="0"/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Kafka</a:t>
            </a:r>
          </a:p>
          <a:p>
            <a:pPr algn="ctr"/>
            <a:r>
              <a:rPr lang="en-US" sz="1100" dirty="0"/>
              <a:t>On HDInsight</a:t>
            </a:r>
          </a:p>
        </p:txBody>
      </p:sp>
      <p:pic>
        <p:nvPicPr>
          <p:cNvPr id="2060" name="Picture 12" descr="http://spark.apache.org/images/spark-stack.png">
            <a:extLst>
              <a:ext uri="{FF2B5EF4-FFF2-40B4-BE49-F238E27FC236}">
                <a16:creationId xmlns:a16="http://schemas.microsoft.com/office/drawing/2014/main" id="{97855DDE-ADC2-4F82-9979-1FF369B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71E631-8798-4182-93D0-E052B40980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58095C-1B7B-40E0-8944-22A84096F039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Factory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BB3A4DE-DA2A-4031-8361-89B6522F9498}"/>
              </a:ext>
            </a:extLst>
          </p:cNvPr>
          <p:cNvSpPr/>
          <p:nvPr/>
        </p:nvSpPr>
        <p:spPr>
          <a:xfrm>
            <a:off x="622691" y="189482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44D46E-1DA7-4D9E-9154-BA154E77A5A9}"/>
              </a:ext>
            </a:extLst>
          </p:cNvPr>
          <p:cNvSpPr/>
          <p:nvPr/>
        </p:nvSpPr>
        <p:spPr>
          <a:xfrm>
            <a:off x="8449198" y="157618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F6AF79-E03C-43BA-89CC-AAF54A5950F3}"/>
              </a:ext>
            </a:extLst>
          </p:cNvPr>
          <p:cNvSpPr/>
          <p:nvPr/>
        </p:nvSpPr>
        <p:spPr>
          <a:xfrm>
            <a:off x="9753226" y="4104020"/>
            <a:ext cx="296870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F7E43E-FDCF-4F74-9F48-451A2586239E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A5EA43F-0FE5-4E3B-ADA8-24A554D20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EF5226-2420-4F1D-A43B-C04F40670C0E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069326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561919B-4F6C-47CA-AB03-DD3825B3B318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DE3A3F1-D3F9-49D1-9991-0AC46F62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9B4668-6A72-4874-B5FA-3B04CF4354F1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0241D6A-6835-4167-9132-33E5225999FB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C11356-B232-436F-B669-D316F10F487B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B1D75AFD-D952-4C17-8A8D-B90671CF52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pic>
        <p:nvPicPr>
          <p:cNvPr id="30" name="Picture 12" descr="http://spark.apache.org/images/spark-stack.png">
            <a:extLst>
              <a:ext uri="{FF2B5EF4-FFF2-40B4-BE49-F238E27FC236}">
                <a16:creationId xmlns:a16="http://schemas.microsoft.com/office/drawing/2014/main" id="{30CFA0C4-CAC5-449D-B892-4AC4E623B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72EA78C-1AD4-4148-942D-C4CD8D948DB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40" name="Thought Bubble: Cloud 39">
            <a:extLst>
              <a:ext uri="{FF2B5EF4-FFF2-40B4-BE49-F238E27FC236}">
                <a16:creationId xmlns:a16="http://schemas.microsoft.com/office/drawing/2014/main" id="{13EE72B0-C876-4184-918F-F88CF52BCA70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577990" y="585871"/>
            <a:ext cx="327702" cy="8945754"/>
          </a:xfrm>
          <a:prstGeom prst="rightBracke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D386BC-17BE-4B45-ADCC-C267DE9B13EE}"/>
              </a:ext>
            </a:extLst>
          </p:cNvPr>
          <p:cNvSpPr/>
          <p:nvPr/>
        </p:nvSpPr>
        <p:spPr>
          <a:xfrm>
            <a:off x="0" y="0"/>
            <a:ext cx="12192000" cy="6927574"/>
          </a:xfrm>
          <a:prstGeom prst="rect">
            <a:avLst/>
          </a:prstGeom>
          <a:solidFill>
            <a:schemeClr val="tx2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F637B-6315-43EC-B38E-986BC5D300D2}"/>
              </a:ext>
            </a:extLst>
          </p:cNvPr>
          <p:cNvSpPr/>
          <p:nvPr/>
        </p:nvSpPr>
        <p:spPr>
          <a:xfrm>
            <a:off x="3269974" y="1818861"/>
            <a:ext cx="6114532" cy="379673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 descr="http://spark.apache.org/images/spark-stack.png">
            <a:extLst>
              <a:ext uri="{FF2B5EF4-FFF2-40B4-BE49-F238E27FC236}">
                <a16:creationId xmlns:a16="http://schemas.microsoft.com/office/drawing/2014/main" id="{97855DDE-ADC2-4F82-9979-1FF369B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17" y="3325813"/>
            <a:ext cx="3903987" cy="183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71E631-8798-4182-93D0-E052B409800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355889" y="2048286"/>
            <a:ext cx="2043633" cy="10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2876-0759-4E63-8EAC-95CF97D9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483" y="0"/>
            <a:ext cx="7547993" cy="419562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Welcome!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We'll start in ~10 minutes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97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20223-93A9-4450-B829-1F1E9759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1C9A44-1808-439D-AA7F-E8C000B29FC3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577990" y="585871"/>
            <a:ext cx="327702" cy="8945754"/>
          </a:xfrm>
          <a:prstGeom prst="rightBracke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pic>
        <p:nvPicPr>
          <p:cNvPr id="2060" name="Picture 12" descr="http://spark.apache.org/images/spark-stack.png">
            <a:extLst>
              <a:ext uri="{FF2B5EF4-FFF2-40B4-BE49-F238E27FC236}">
                <a16:creationId xmlns:a16="http://schemas.microsoft.com/office/drawing/2014/main" id="{97855DDE-ADC2-4F82-9979-1FF369B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71E631-8798-4182-93D0-E052B409800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E60489BE-BCA7-47B2-9D97-A4F19CCD5672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58095C-1B7B-40E0-8944-22A84096F039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BB3A4DE-DA2A-4031-8361-89B6522F9498}"/>
              </a:ext>
            </a:extLst>
          </p:cNvPr>
          <p:cNvSpPr/>
          <p:nvPr/>
        </p:nvSpPr>
        <p:spPr>
          <a:xfrm>
            <a:off x="622691" y="189482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44D46E-1DA7-4D9E-9154-BA154E77A5A9}"/>
              </a:ext>
            </a:extLst>
          </p:cNvPr>
          <p:cNvSpPr/>
          <p:nvPr/>
        </p:nvSpPr>
        <p:spPr>
          <a:xfrm>
            <a:off x="8449198" y="157618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F6AF79-E03C-43BA-89CC-AAF54A5950F3}"/>
              </a:ext>
            </a:extLst>
          </p:cNvPr>
          <p:cNvSpPr/>
          <p:nvPr/>
        </p:nvSpPr>
        <p:spPr>
          <a:xfrm>
            <a:off x="9753226" y="4104020"/>
            <a:ext cx="296870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F7E43E-FDCF-4F74-9F48-451A2586239E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A5EA43F-0FE5-4E3B-ADA8-24A554D20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EF5226-2420-4F1D-A43B-C04F40670C0E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574296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84FE1199-54B0-4A85-9C4A-8FF9BC0CFC85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6392ADD-319E-42E8-9C36-60C1F57DF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9761CB6-E125-4A82-B96C-80D9E3A402EE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9EF3F7A-147E-4594-97B3-885BDC3A0EF8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D3071E6-2BF4-4CB7-B456-E330077433A9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8237EA45-822E-4BCB-A9A1-E4F1E584A3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pic>
        <p:nvPicPr>
          <p:cNvPr id="41" name="Picture 12" descr="http://spark.apache.org/images/spark-stack.png">
            <a:extLst>
              <a:ext uri="{FF2B5EF4-FFF2-40B4-BE49-F238E27FC236}">
                <a16:creationId xmlns:a16="http://schemas.microsoft.com/office/drawing/2014/main" id="{718A70FE-0437-4311-BF3B-01907265D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B0377E-BA2C-4A6E-AB9F-8017BF32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9EBAF338-F0D2-4F5C-9126-455995C1A697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577990" y="585871"/>
            <a:ext cx="327702" cy="8945754"/>
          </a:xfrm>
          <a:prstGeom prst="rightBracke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D386BC-17BE-4B45-ADCC-C267DE9B13EE}"/>
              </a:ext>
            </a:extLst>
          </p:cNvPr>
          <p:cNvSpPr/>
          <p:nvPr/>
        </p:nvSpPr>
        <p:spPr>
          <a:xfrm>
            <a:off x="0" y="1"/>
            <a:ext cx="12192000" cy="6927574"/>
          </a:xfrm>
          <a:prstGeom prst="rect">
            <a:avLst/>
          </a:prstGeom>
          <a:solidFill>
            <a:schemeClr val="tx2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F637B-6315-43EC-B38E-986BC5D300D2}"/>
              </a:ext>
            </a:extLst>
          </p:cNvPr>
          <p:cNvSpPr/>
          <p:nvPr/>
        </p:nvSpPr>
        <p:spPr>
          <a:xfrm>
            <a:off x="2287326" y="1138595"/>
            <a:ext cx="7440750" cy="4548581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5B885-BF2E-4F14-907F-5F166A9DE4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83326" y="1586679"/>
            <a:ext cx="5968851" cy="38145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8DADCE-0C0A-45AD-B8D9-FDAFE9A4E4C2}"/>
              </a:ext>
            </a:extLst>
          </p:cNvPr>
          <p:cNvSpPr/>
          <p:nvPr/>
        </p:nvSpPr>
        <p:spPr>
          <a:xfrm>
            <a:off x="3266500" y="3338345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C9CF17-631D-4660-979D-7DE8A7C30483}"/>
              </a:ext>
            </a:extLst>
          </p:cNvPr>
          <p:cNvSpPr/>
          <p:nvPr/>
        </p:nvSpPr>
        <p:spPr>
          <a:xfrm>
            <a:off x="3477686" y="2205319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A4D429-4322-49C9-B1E6-0E1DD08FB69F}"/>
              </a:ext>
            </a:extLst>
          </p:cNvPr>
          <p:cNvSpPr/>
          <p:nvPr/>
        </p:nvSpPr>
        <p:spPr>
          <a:xfrm>
            <a:off x="8964300" y="2740645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FAEB8B1-4CD6-43D3-99C7-82B1F51D9BE9}"/>
              </a:ext>
            </a:extLst>
          </p:cNvPr>
          <p:cNvSpPr/>
          <p:nvPr/>
        </p:nvSpPr>
        <p:spPr>
          <a:xfrm>
            <a:off x="7898278" y="4847964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926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20223-93A9-4450-B829-1F1E9759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1C9A44-1808-439D-AA7F-E8C000B29FC3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577990" y="585871"/>
            <a:ext cx="327702" cy="8945754"/>
          </a:xfrm>
          <a:prstGeom prst="rightBracke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pic>
        <p:nvPicPr>
          <p:cNvPr id="2060" name="Picture 12" descr="http://spark.apache.org/images/spark-stack.png">
            <a:extLst>
              <a:ext uri="{FF2B5EF4-FFF2-40B4-BE49-F238E27FC236}">
                <a16:creationId xmlns:a16="http://schemas.microsoft.com/office/drawing/2014/main" id="{97855DDE-ADC2-4F82-9979-1FF369B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71E631-8798-4182-93D0-E052B409800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E60489BE-BCA7-47B2-9D97-A4F19CCD5672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58095C-1B7B-40E0-8944-22A84096F039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BB3A4DE-DA2A-4031-8361-89B6522F9498}"/>
              </a:ext>
            </a:extLst>
          </p:cNvPr>
          <p:cNvSpPr/>
          <p:nvPr/>
        </p:nvSpPr>
        <p:spPr>
          <a:xfrm>
            <a:off x="622691" y="189482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44D46E-1DA7-4D9E-9154-BA154E77A5A9}"/>
              </a:ext>
            </a:extLst>
          </p:cNvPr>
          <p:cNvSpPr/>
          <p:nvPr/>
        </p:nvSpPr>
        <p:spPr>
          <a:xfrm>
            <a:off x="8449198" y="157618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F6AF79-E03C-43BA-89CC-AAF54A5950F3}"/>
              </a:ext>
            </a:extLst>
          </p:cNvPr>
          <p:cNvSpPr/>
          <p:nvPr/>
        </p:nvSpPr>
        <p:spPr>
          <a:xfrm>
            <a:off x="9753226" y="4104020"/>
            <a:ext cx="296870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F7E43E-FDCF-4F74-9F48-451A2586239E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A5EA43F-0FE5-4E3B-ADA8-24A554D20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EF5226-2420-4F1D-A43B-C04F40670C0E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603354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9405DD5-F4A4-4CAF-97BF-9F19973BF356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8345DC9-C8F1-4BC4-8D00-F51F19DB7C27}"/>
              </a:ext>
            </a:extLst>
          </p:cNvPr>
          <p:cNvSpPr/>
          <p:nvPr/>
        </p:nvSpPr>
        <p:spPr>
          <a:xfrm>
            <a:off x="8449198" y="157618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8D25F130-DF81-4515-9B95-23894A322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EA17695-B24A-4D13-BCFE-9F1D55DAEDE7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362FB9-19A1-46D9-8299-ECF9093490BA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06BF12-D56C-42F4-A6A6-447033CFD70F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91238D54-41F9-4173-B9A4-F7477A442B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pic>
        <p:nvPicPr>
          <p:cNvPr id="60" name="Picture 12" descr="http://spark.apache.org/images/spark-stack.png">
            <a:extLst>
              <a:ext uri="{FF2B5EF4-FFF2-40B4-BE49-F238E27FC236}">
                <a16:creationId xmlns:a16="http://schemas.microsoft.com/office/drawing/2014/main" id="{73AB1335-C04C-49CA-AC33-3D7A174F9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5C4EAC1-F2B9-4B02-8003-F1965E30DA3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62" name="Thought Bubble: Cloud 61">
            <a:extLst>
              <a:ext uri="{FF2B5EF4-FFF2-40B4-BE49-F238E27FC236}">
                <a16:creationId xmlns:a16="http://schemas.microsoft.com/office/drawing/2014/main" id="{D99F5BC5-5793-4F41-A9F5-DA8DC5307A59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1C9A44-1808-439D-AA7F-E8C000B29FC3}"/>
              </a:ext>
            </a:extLst>
          </p:cNvPr>
          <p:cNvCxnSpPr/>
          <p:nvPr/>
        </p:nvCxnSpPr>
        <p:spPr>
          <a:xfrm>
            <a:off x="9003791" y="2852893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D386BC-17BE-4B45-ADCC-C267DE9B13EE}"/>
              </a:ext>
            </a:extLst>
          </p:cNvPr>
          <p:cNvSpPr/>
          <p:nvPr/>
        </p:nvSpPr>
        <p:spPr>
          <a:xfrm>
            <a:off x="0" y="0"/>
            <a:ext cx="12192000" cy="6927574"/>
          </a:xfrm>
          <a:prstGeom prst="rect">
            <a:avLst/>
          </a:prstGeom>
          <a:solidFill>
            <a:schemeClr val="tx2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771092" y="-1417137"/>
            <a:ext cx="327702" cy="8945754"/>
          </a:xfrm>
          <a:prstGeom prst="rightBracke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F637B-6315-43EC-B38E-986BC5D300D2}"/>
              </a:ext>
            </a:extLst>
          </p:cNvPr>
          <p:cNvSpPr/>
          <p:nvPr/>
        </p:nvSpPr>
        <p:spPr>
          <a:xfrm>
            <a:off x="1308793" y="1067014"/>
            <a:ext cx="9634272" cy="4073000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Supported Azure Storage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Connectivity to Other Services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7E20775-AF7B-439B-971A-06B097B79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938" y="1868867"/>
            <a:ext cx="780290" cy="78029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8E9B3B6-8C2B-492B-84BA-C27979CF9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463" y="1957750"/>
            <a:ext cx="780290" cy="78029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FA3BB2F-A110-4875-ACBC-C718D6594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352" y="2020038"/>
            <a:ext cx="563650" cy="5636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94D9B0C-8D18-4CFD-8E89-7D6EF66DD6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4867" y="1868867"/>
            <a:ext cx="780290" cy="7802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38956-AB83-4BA9-AE24-A53541A17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3083" y="1929273"/>
            <a:ext cx="780290" cy="780290"/>
          </a:xfrm>
          <a:prstGeom prst="rect">
            <a:avLst/>
          </a:prstGeom>
        </p:spPr>
      </p:pic>
      <p:pic>
        <p:nvPicPr>
          <p:cNvPr id="48" name="Picture 8" descr="Image result for cosmos db">
            <a:extLst>
              <a:ext uri="{FF2B5EF4-FFF2-40B4-BE49-F238E27FC236}">
                <a16:creationId xmlns:a16="http://schemas.microsoft.com/office/drawing/2014/main" id="{3C87BDC2-A5C0-4EFC-BF80-1C3BA6E8A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86" y="1929273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F75130D-4038-4A29-B578-D7EF1D6B3891}"/>
              </a:ext>
            </a:extLst>
          </p:cNvPr>
          <p:cNvGrpSpPr/>
          <p:nvPr/>
        </p:nvGrpSpPr>
        <p:grpSpPr>
          <a:xfrm>
            <a:off x="9619861" y="1922571"/>
            <a:ext cx="935080" cy="780290"/>
            <a:chOff x="9229716" y="5242644"/>
            <a:chExt cx="935080" cy="78029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01AECF0-F13C-48F9-ABEA-91FD4E1B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51" name="Picture 10" descr="Image result for kafka">
              <a:extLst>
                <a:ext uri="{FF2B5EF4-FFF2-40B4-BE49-F238E27FC236}">
                  <a16:creationId xmlns:a16="http://schemas.microsoft.com/office/drawing/2014/main" id="{736BA383-C3D1-4384-B481-B2FD30D4C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9EDF1AC-D642-4F1C-A0AB-C26D5F248C1E}"/>
              </a:ext>
            </a:extLst>
          </p:cNvPr>
          <p:cNvSpPr txBox="1"/>
          <p:nvPr/>
        </p:nvSpPr>
        <p:spPr>
          <a:xfrm>
            <a:off x="1666607" y="278712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9B5D99-1BA6-447D-ACF1-1B71C298B0D4}"/>
              </a:ext>
            </a:extLst>
          </p:cNvPr>
          <p:cNvSpPr txBox="1"/>
          <p:nvPr/>
        </p:nvSpPr>
        <p:spPr>
          <a:xfrm>
            <a:off x="3030754" y="278712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9156D4-235A-4722-AB03-F7076F09FEF0}"/>
              </a:ext>
            </a:extLst>
          </p:cNvPr>
          <p:cNvSpPr txBox="1"/>
          <p:nvPr/>
        </p:nvSpPr>
        <p:spPr>
          <a:xfrm>
            <a:off x="4394901" y="2787125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7D81BF-F259-4E68-9FE2-BF3C9CB2D616}"/>
              </a:ext>
            </a:extLst>
          </p:cNvPr>
          <p:cNvSpPr txBox="1"/>
          <p:nvPr/>
        </p:nvSpPr>
        <p:spPr>
          <a:xfrm>
            <a:off x="5772538" y="2773131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5A6C7A-A1F1-4FA2-BFCC-CED205407E65}"/>
              </a:ext>
            </a:extLst>
          </p:cNvPr>
          <p:cNvSpPr txBox="1"/>
          <p:nvPr/>
        </p:nvSpPr>
        <p:spPr>
          <a:xfrm>
            <a:off x="7056090" y="27380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C7A2A6-6342-4A04-928A-0224DB3AB8AE}"/>
              </a:ext>
            </a:extLst>
          </p:cNvPr>
          <p:cNvSpPr txBox="1"/>
          <p:nvPr/>
        </p:nvSpPr>
        <p:spPr>
          <a:xfrm>
            <a:off x="8225703" y="2744367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87EAF1-D463-4D7B-8061-AEF23E0D84F7}"/>
              </a:ext>
            </a:extLst>
          </p:cNvPr>
          <p:cNvSpPr txBox="1"/>
          <p:nvPr/>
        </p:nvSpPr>
        <p:spPr>
          <a:xfrm>
            <a:off x="9347532" y="2709563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DA807B5-CE93-4597-ABEB-91135B8B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013" y="3987931"/>
            <a:ext cx="638776" cy="63877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FFEB384-9642-4F5E-B1C6-95F020670FFC}"/>
              </a:ext>
            </a:extLst>
          </p:cNvPr>
          <p:cNvSpPr txBox="1"/>
          <p:nvPr/>
        </p:nvSpPr>
        <p:spPr>
          <a:xfrm>
            <a:off x="6138927" y="4667481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1BB20C-62FA-4E54-81D7-5936F7E6B6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45308" y="3984258"/>
            <a:ext cx="627230" cy="62723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B1F8E1A-C2C9-48CB-82D3-9C710632A246}"/>
              </a:ext>
            </a:extLst>
          </p:cNvPr>
          <p:cNvSpPr txBox="1"/>
          <p:nvPr/>
        </p:nvSpPr>
        <p:spPr>
          <a:xfrm>
            <a:off x="4489721" y="4659800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3008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Does Azure Databricks Fit in the Azure Data and AI Platform?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596EC69-23E6-4A3B-A860-51C489F71584}"/>
              </a:ext>
            </a:extLst>
          </p:cNvPr>
          <p:cNvGrpSpPr/>
          <p:nvPr/>
        </p:nvGrpSpPr>
        <p:grpSpPr>
          <a:xfrm>
            <a:off x="3637420" y="1520687"/>
            <a:ext cx="1945371" cy="4751703"/>
            <a:chOff x="2785434" y="1520687"/>
            <a:chExt cx="1945371" cy="47517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BAE06A-75DA-484F-B0E6-D44440BBAD43}"/>
                </a:ext>
              </a:extLst>
            </p:cNvPr>
            <p:cNvSpPr/>
            <p:nvPr/>
          </p:nvSpPr>
          <p:spPr>
            <a:xfrm>
              <a:off x="2785434" y="1520687"/>
              <a:ext cx="1931436" cy="4174435"/>
            </a:xfrm>
            <a:prstGeom prst="rect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51F33F-C3FE-48FC-9031-6674EE653B88}"/>
                </a:ext>
              </a:extLst>
            </p:cNvPr>
            <p:cNvSpPr txBox="1"/>
            <p:nvPr/>
          </p:nvSpPr>
          <p:spPr>
            <a:xfrm>
              <a:off x="2785434" y="5810725"/>
              <a:ext cx="1931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Store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C5EDA5-D33F-4C0B-A6DE-13DEC15C7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6320" y="1660990"/>
              <a:ext cx="709041" cy="70904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1CF2723-C5EF-45BD-A060-A9F948399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0695" y="3712299"/>
              <a:ext cx="780290" cy="78029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FE517D8-F3D6-411F-8793-019011A9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0695" y="2651020"/>
              <a:ext cx="780290" cy="780290"/>
            </a:xfrm>
            <a:prstGeom prst="rect">
              <a:avLst/>
            </a:prstGeom>
          </p:spPr>
        </p:pic>
        <p:pic>
          <p:nvPicPr>
            <p:cNvPr id="60" name="Picture 8" descr="Image result for cosmos db">
              <a:extLst>
                <a:ext uri="{FF2B5EF4-FFF2-40B4-BE49-F238E27FC236}">
                  <a16:creationId xmlns:a16="http://schemas.microsoft.com/office/drawing/2014/main" id="{0A357DDE-6D11-4E36-9881-33CCA9D99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310" y="4773579"/>
              <a:ext cx="1191060" cy="625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022C182-C1DC-4910-A50C-777D5D87F30E}"/>
                </a:ext>
              </a:extLst>
            </p:cNvPr>
            <p:cNvSpPr txBox="1"/>
            <p:nvPr/>
          </p:nvSpPr>
          <p:spPr>
            <a:xfrm>
              <a:off x="2792401" y="2295387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Data Lake Store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B546065-A7FF-4659-996D-80662268F35C}"/>
                </a:ext>
              </a:extLst>
            </p:cNvPr>
            <p:cNvSpPr txBox="1"/>
            <p:nvPr/>
          </p:nvSpPr>
          <p:spPr>
            <a:xfrm>
              <a:off x="2792401" y="3374403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Blob Storage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7F9668-D231-4A9A-9955-C38FFA20B6E9}"/>
                </a:ext>
              </a:extLst>
            </p:cNvPr>
            <p:cNvSpPr txBox="1"/>
            <p:nvPr/>
          </p:nvSpPr>
          <p:spPr>
            <a:xfrm>
              <a:off x="2792401" y="5419878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Cosmos DB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4425E9-9DC9-4594-A2E7-BC653FD96392}"/>
                </a:ext>
              </a:extLst>
            </p:cNvPr>
            <p:cNvSpPr txBox="1"/>
            <p:nvPr/>
          </p:nvSpPr>
          <p:spPr>
            <a:xfrm>
              <a:off x="2792401" y="4484045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SQL Data Warehouse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57D37B1-2EA3-4DF6-8813-FB8F3DFB2929}"/>
              </a:ext>
            </a:extLst>
          </p:cNvPr>
          <p:cNvGrpSpPr/>
          <p:nvPr/>
        </p:nvGrpSpPr>
        <p:grpSpPr>
          <a:xfrm>
            <a:off x="1485918" y="1520687"/>
            <a:ext cx="1961323" cy="4751703"/>
            <a:chOff x="394030" y="1520687"/>
            <a:chExt cx="1961323" cy="47517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766132-AE73-4BF5-A888-6BF5DB3588AC}"/>
                </a:ext>
              </a:extLst>
            </p:cNvPr>
            <p:cNvSpPr/>
            <p:nvPr/>
          </p:nvSpPr>
          <p:spPr>
            <a:xfrm>
              <a:off x="409982" y="1520687"/>
              <a:ext cx="1931436" cy="4174435"/>
            </a:xfrm>
            <a:prstGeom prst="rect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44755F-1228-463F-8EF8-49E45F45B17C}"/>
                </a:ext>
              </a:extLst>
            </p:cNvPr>
            <p:cNvSpPr txBox="1"/>
            <p:nvPr/>
          </p:nvSpPr>
          <p:spPr>
            <a:xfrm>
              <a:off x="409982" y="5810725"/>
              <a:ext cx="1931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Ingest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F5474A-CA1D-4B87-9377-86F26C84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4923" y="1632213"/>
              <a:ext cx="613722" cy="61372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7DEA53-56FD-4A24-8038-FD262F69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4923" y="2636972"/>
              <a:ext cx="613722" cy="61372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45D3530-BEA9-4C76-A73C-F86485238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1977" y="3641731"/>
              <a:ext cx="731786" cy="731786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807DB97-693F-4ACE-9769-F67CF7E11F0A}"/>
                </a:ext>
              </a:extLst>
            </p:cNvPr>
            <p:cNvGrpSpPr/>
            <p:nvPr/>
          </p:nvGrpSpPr>
          <p:grpSpPr>
            <a:xfrm>
              <a:off x="904582" y="4764553"/>
              <a:ext cx="844704" cy="731786"/>
              <a:chOff x="9229716" y="5242644"/>
              <a:chExt cx="935080" cy="78029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6BB49DD-77EF-4BFD-978F-32F81F5A9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29716" y="5400842"/>
                <a:ext cx="390145" cy="390145"/>
              </a:xfrm>
              <a:prstGeom prst="rect">
                <a:avLst/>
              </a:prstGeom>
            </p:spPr>
          </p:pic>
          <p:pic>
            <p:nvPicPr>
              <p:cNvPr id="59" name="Picture 10" descr="Image result for kafka">
                <a:extLst>
                  <a:ext uri="{FF2B5EF4-FFF2-40B4-BE49-F238E27FC236}">
                    <a16:creationId xmlns:a16="http://schemas.microsoft.com/office/drawing/2014/main" id="{122E6B42-6664-46BD-BAC8-FA9F3E09D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4506" y="5242644"/>
                <a:ext cx="780290" cy="780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FEB66A-7BC6-47D8-823A-C014BF17DCBC}"/>
                </a:ext>
              </a:extLst>
            </p:cNvPr>
            <p:cNvSpPr txBox="1"/>
            <p:nvPr/>
          </p:nvSpPr>
          <p:spPr>
            <a:xfrm>
              <a:off x="409981" y="2256477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Data Factory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CE7F6EC-9B2A-493D-BDA3-69D9088C64CF}"/>
                </a:ext>
              </a:extLst>
            </p:cNvPr>
            <p:cNvSpPr txBox="1"/>
            <p:nvPr/>
          </p:nvSpPr>
          <p:spPr>
            <a:xfrm>
              <a:off x="409981" y="3290511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Event Hubs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BDA895D-A990-45C5-B7F0-BA5FF2960C97}"/>
                </a:ext>
              </a:extLst>
            </p:cNvPr>
            <p:cNvSpPr txBox="1"/>
            <p:nvPr/>
          </p:nvSpPr>
          <p:spPr>
            <a:xfrm>
              <a:off x="394030" y="4335440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Logic Apps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C8327FE-BB64-41DB-BCDD-0CE9B2CB2713}"/>
                </a:ext>
              </a:extLst>
            </p:cNvPr>
            <p:cNvSpPr txBox="1"/>
            <p:nvPr/>
          </p:nvSpPr>
          <p:spPr>
            <a:xfrm>
              <a:off x="416949" y="5411192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HDInsight w/Kafka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F75667-5978-42C0-8B4D-8EF60DAF5BD5}"/>
              </a:ext>
            </a:extLst>
          </p:cNvPr>
          <p:cNvGrpSpPr/>
          <p:nvPr/>
        </p:nvGrpSpPr>
        <p:grpSpPr>
          <a:xfrm>
            <a:off x="8643196" y="1516188"/>
            <a:ext cx="1941888" cy="5121033"/>
            <a:chOff x="8712127" y="1520687"/>
            <a:chExt cx="1941888" cy="512103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B1DEBB-43B3-4D94-9766-89D4F46822A3}"/>
                </a:ext>
              </a:extLst>
            </p:cNvPr>
            <p:cNvSpPr/>
            <p:nvPr/>
          </p:nvSpPr>
          <p:spPr>
            <a:xfrm>
              <a:off x="8719095" y="1520687"/>
              <a:ext cx="1931436" cy="4174435"/>
            </a:xfrm>
            <a:prstGeom prst="rect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1BA03C-1283-493D-8410-8AD10370095A}"/>
                </a:ext>
              </a:extLst>
            </p:cNvPr>
            <p:cNvSpPr txBox="1"/>
            <p:nvPr/>
          </p:nvSpPr>
          <p:spPr>
            <a:xfrm>
              <a:off x="8719095" y="5810723"/>
              <a:ext cx="1931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 and Publish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B2BD547-33C0-4AEF-8582-BBCB74918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294668" y="1939074"/>
              <a:ext cx="780290" cy="78029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810ED5F-ACA0-4EB9-84F4-EDEE4452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98151" y="3742407"/>
              <a:ext cx="593033" cy="59303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C327F37-DED9-45CF-ADD7-89E7F7F4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22267" y="3747651"/>
              <a:ext cx="625866" cy="625866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8522FA-447F-413A-B556-2722689D1890}"/>
                </a:ext>
              </a:extLst>
            </p:cNvPr>
            <p:cNvSpPr txBox="1"/>
            <p:nvPr/>
          </p:nvSpPr>
          <p:spPr>
            <a:xfrm>
              <a:off x="8715611" y="4505606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Apps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669668-D0BA-4AD6-A939-A253994CA51E}"/>
                </a:ext>
              </a:extLst>
            </p:cNvPr>
            <p:cNvSpPr txBox="1"/>
            <p:nvPr/>
          </p:nvSpPr>
          <p:spPr>
            <a:xfrm>
              <a:off x="8712127" y="2757084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Power BI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ACBBEB-8ADC-4982-AC21-BDD672517AE3}"/>
              </a:ext>
            </a:extLst>
          </p:cNvPr>
          <p:cNvGrpSpPr/>
          <p:nvPr/>
        </p:nvGrpSpPr>
        <p:grpSpPr>
          <a:xfrm>
            <a:off x="5562138" y="1520687"/>
            <a:ext cx="3122786" cy="5121033"/>
            <a:chOff x="5398134" y="1520687"/>
            <a:chExt cx="3122786" cy="51210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AC426E-7381-4126-B0EE-A6166932FE6A}"/>
                </a:ext>
              </a:extLst>
            </p:cNvPr>
            <p:cNvSpPr/>
            <p:nvPr/>
          </p:nvSpPr>
          <p:spPr>
            <a:xfrm>
              <a:off x="5608966" y="1520687"/>
              <a:ext cx="2666113" cy="4174435"/>
            </a:xfrm>
            <a:prstGeom prst="rect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AF4565-25C3-4D4D-84BB-2C5BD50D3EC6}"/>
                </a:ext>
              </a:extLst>
            </p:cNvPr>
            <p:cNvSpPr txBox="1"/>
            <p:nvPr/>
          </p:nvSpPr>
          <p:spPr>
            <a:xfrm>
              <a:off x="5910220" y="5810723"/>
              <a:ext cx="1931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Train and Prepare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B5B420-7F08-4163-AC2F-7ABA0A93C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53498" y="1720316"/>
              <a:ext cx="780290" cy="7802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247893C-DFA0-426C-B674-0DE2BEA9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54013" y="3128877"/>
              <a:ext cx="780290" cy="78029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E10EF9-9427-49E9-9F15-5E6440AB6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46385" y="3233701"/>
              <a:ext cx="561639" cy="56163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7A6295A-9887-4743-BB9A-0A8885A5C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29487" y="3120646"/>
              <a:ext cx="716387" cy="71638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E791C93-5E47-4A62-AF89-4FEB98D1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70926" y="1843622"/>
              <a:ext cx="650945" cy="650945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8C7A8E-AE51-467B-9D5D-C4DA32DD3386}"/>
                </a:ext>
              </a:extLst>
            </p:cNvPr>
            <p:cNvSpPr txBox="1"/>
            <p:nvPr/>
          </p:nvSpPr>
          <p:spPr>
            <a:xfrm>
              <a:off x="5622901" y="2409789"/>
              <a:ext cx="14130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Cognitive 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EB1115B-DAC4-444E-88EA-93FBA6C0D045}"/>
                </a:ext>
              </a:extLst>
            </p:cNvPr>
            <p:cNvSpPr txBox="1"/>
            <p:nvPr/>
          </p:nvSpPr>
          <p:spPr>
            <a:xfrm>
              <a:off x="5398134" y="3856912"/>
              <a:ext cx="14130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Data Lake</a:t>
              </a:r>
            </a:p>
            <a:p>
              <a:pPr algn="ctr"/>
              <a:r>
                <a:rPr lang="en-US" sz="1100" dirty="0"/>
                <a:t>Analytics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3C56273-B03A-4865-B9CA-7144D1FB00DB}"/>
                </a:ext>
              </a:extLst>
            </p:cNvPr>
            <p:cNvSpPr txBox="1"/>
            <p:nvPr/>
          </p:nvSpPr>
          <p:spPr>
            <a:xfrm>
              <a:off x="7107844" y="3859437"/>
              <a:ext cx="14130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HDInsight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19DA0DD-03B8-4F45-BD7D-314C82A61DD5}"/>
                </a:ext>
              </a:extLst>
            </p:cNvPr>
            <p:cNvSpPr txBox="1"/>
            <p:nvPr/>
          </p:nvSpPr>
          <p:spPr>
            <a:xfrm>
              <a:off x="6300769" y="3837034"/>
              <a:ext cx="12889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Stream </a:t>
              </a:r>
            </a:p>
            <a:p>
              <a:pPr algn="ctr"/>
              <a:r>
                <a:rPr lang="en-US" sz="1100" dirty="0"/>
                <a:t>Analytics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F5EF5BF-AA2A-4B3A-B601-98F6D48DD9D2}"/>
                </a:ext>
              </a:extLst>
            </p:cNvPr>
            <p:cNvSpPr txBox="1"/>
            <p:nvPr/>
          </p:nvSpPr>
          <p:spPr>
            <a:xfrm>
              <a:off x="6738629" y="2493430"/>
              <a:ext cx="14130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Machine Learning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32C38740-311F-4DFF-BB88-D10DC05B20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40527" y="4634509"/>
            <a:ext cx="2320407" cy="3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9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96C56-C5C1-448F-8C3E-0B0105275E75}"/>
              </a:ext>
            </a:extLst>
          </p:cNvPr>
          <p:cNvSpPr/>
          <p:nvPr/>
        </p:nvSpPr>
        <p:spPr bwMode="auto">
          <a:xfrm>
            <a:off x="8182679" y="4078850"/>
            <a:ext cx="3466654" cy="250538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 cap="sq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E54556-BBC2-4EE0-8DD0-E317E52A714D}"/>
              </a:ext>
            </a:extLst>
          </p:cNvPr>
          <p:cNvSpPr/>
          <p:nvPr/>
        </p:nvSpPr>
        <p:spPr bwMode="auto">
          <a:xfrm>
            <a:off x="8163049" y="1179868"/>
            <a:ext cx="3466654" cy="284105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 cap="sq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Serve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DF486-B953-4EF1-B27D-97531249711C}"/>
              </a:ext>
            </a:extLst>
          </p:cNvPr>
          <p:cNvSpPr/>
          <p:nvPr/>
        </p:nvSpPr>
        <p:spPr bwMode="auto">
          <a:xfrm>
            <a:off x="3717878" y="1192455"/>
            <a:ext cx="1723322" cy="540436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 cap="sq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A2F9D-4098-4830-957E-89988256ACD4}"/>
              </a:ext>
            </a:extLst>
          </p:cNvPr>
          <p:cNvSpPr/>
          <p:nvPr/>
        </p:nvSpPr>
        <p:spPr bwMode="auto">
          <a:xfrm>
            <a:off x="5522890" y="1192455"/>
            <a:ext cx="2554636" cy="540436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 cap="sq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and 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5DED7-6ADA-4219-9C8E-7D161103356E}"/>
              </a:ext>
            </a:extLst>
          </p:cNvPr>
          <p:cNvSpPr/>
          <p:nvPr/>
        </p:nvSpPr>
        <p:spPr bwMode="auto">
          <a:xfrm>
            <a:off x="1921686" y="1196450"/>
            <a:ext cx="1719141" cy="540436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 cap="sq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36D797-2E42-4B64-952E-090B04F6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12191999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Modern Data Platform with Azure Databricks</a:t>
            </a:r>
          </a:p>
        </p:txBody>
      </p:sp>
      <p:sp>
        <p:nvSpPr>
          <p:cNvPr id="9" name="Shape 101">
            <a:extLst>
              <a:ext uri="{FF2B5EF4-FFF2-40B4-BE49-F238E27FC236}">
                <a16:creationId xmlns:a16="http://schemas.microsoft.com/office/drawing/2014/main" id="{B2C542D4-F90D-4A8E-8606-643980748B25}"/>
              </a:ext>
            </a:extLst>
          </p:cNvPr>
          <p:cNvSpPr txBox="1"/>
          <p:nvPr/>
        </p:nvSpPr>
        <p:spPr>
          <a:xfrm>
            <a:off x="266747" y="5865079"/>
            <a:ext cx="1210082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Batch data</a:t>
            </a:r>
          </a:p>
        </p:txBody>
      </p:sp>
      <p:sp>
        <p:nvSpPr>
          <p:cNvPr id="10" name="Shape 101">
            <a:extLst>
              <a:ext uri="{FF2B5EF4-FFF2-40B4-BE49-F238E27FC236}">
                <a16:creationId xmlns:a16="http://schemas.microsoft.com/office/drawing/2014/main" id="{BFDA978A-03DE-4B13-AE7F-5CF1720689CD}"/>
              </a:ext>
            </a:extLst>
          </p:cNvPr>
          <p:cNvSpPr txBox="1"/>
          <p:nvPr/>
        </p:nvSpPr>
        <p:spPr>
          <a:xfrm>
            <a:off x="266747" y="2816797"/>
            <a:ext cx="1210082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Streaming data</a:t>
            </a:r>
          </a:p>
        </p:txBody>
      </p:sp>
      <p:sp>
        <p:nvSpPr>
          <p:cNvPr id="11" name="Shape 101">
            <a:extLst>
              <a:ext uri="{FF2B5EF4-FFF2-40B4-BE49-F238E27FC236}">
                <a16:creationId xmlns:a16="http://schemas.microsoft.com/office/drawing/2014/main" id="{5F33C812-9AF3-4B8B-9FA5-62899901CCCC}"/>
              </a:ext>
            </a:extLst>
          </p:cNvPr>
          <p:cNvSpPr txBox="1"/>
          <p:nvPr/>
        </p:nvSpPr>
        <p:spPr>
          <a:xfrm>
            <a:off x="8387899" y="2242725"/>
            <a:ext cx="1156824" cy="4190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Kubernetes service</a:t>
            </a:r>
          </a:p>
        </p:txBody>
      </p:sp>
      <p:sp>
        <p:nvSpPr>
          <p:cNvPr id="12" name="Shape 101">
            <a:extLst>
              <a:ext uri="{FF2B5EF4-FFF2-40B4-BE49-F238E27FC236}">
                <a16:creationId xmlns:a16="http://schemas.microsoft.com/office/drawing/2014/main" id="{57872767-6FEA-4563-AE10-979D69BF6CBB}"/>
              </a:ext>
            </a:extLst>
          </p:cNvPr>
          <p:cNvSpPr txBox="1"/>
          <p:nvPr/>
        </p:nvSpPr>
        <p:spPr>
          <a:xfrm>
            <a:off x="10894639" y="4642526"/>
            <a:ext cx="517769" cy="16158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Power BI</a:t>
            </a:r>
          </a:p>
        </p:txBody>
      </p:sp>
      <p:sp>
        <p:nvSpPr>
          <p:cNvPr id="13" name="Shape 101">
            <a:extLst>
              <a:ext uri="{FF2B5EF4-FFF2-40B4-BE49-F238E27FC236}">
                <a16:creationId xmlns:a16="http://schemas.microsoft.com/office/drawing/2014/main" id="{A2060C5D-D803-4BE4-872A-BD85384D9966}"/>
              </a:ext>
            </a:extLst>
          </p:cNvPr>
          <p:cNvSpPr txBox="1"/>
          <p:nvPr/>
        </p:nvSpPr>
        <p:spPr>
          <a:xfrm>
            <a:off x="10536749" y="5968483"/>
            <a:ext cx="1089497" cy="4190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analysis services</a:t>
            </a:r>
          </a:p>
        </p:txBody>
      </p:sp>
      <p:sp>
        <p:nvSpPr>
          <p:cNvPr id="14" name="Shape 101">
            <a:extLst>
              <a:ext uri="{FF2B5EF4-FFF2-40B4-BE49-F238E27FC236}">
                <a16:creationId xmlns:a16="http://schemas.microsoft.com/office/drawing/2014/main" id="{7EA9FF5B-0699-4AFB-8B12-FA28BFAE97FD}"/>
              </a:ext>
            </a:extLst>
          </p:cNvPr>
          <p:cNvSpPr txBox="1"/>
          <p:nvPr/>
        </p:nvSpPr>
        <p:spPr>
          <a:xfrm>
            <a:off x="8292647" y="6003872"/>
            <a:ext cx="1089497" cy="4190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R="0" lvl="0" indent="0" algn="ctr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Segoe UI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SQL data warehouse</a:t>
            </a:r>
          </a:p>
        </p:txBody>
      </p:sp>
      <p:sp>
        <p:nvSpPr>
          <p:cNvPr id="15" name="Shape 101">
            <a:extLst>
              <a:ext uri="{FF2B5EF4-FFF2-40B4-BE49-F238E27FC236}">
                <a16:creationId xmlns:a16="http://schemas.microsoft.com/office/drawing/2014/main" id="{45F29A9A-AA94-49C7-AE4C-C52229FF3DC1}"/>
              </a:ext>
            </a:extLst>
          </p:cNvPr>
          <p:cNvSpPr txBox="1"/>
          <p:nvPr/>
        </p:nvSpPr>
        <p:spPr>
          <a:xfrm>
            <a:off x="8385574" y="3553474"/>
            <a:ext cx="1210393" cy="2861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Cosmos DB, SQL DB</a:t>
            </a:r>
          </a:p>
        </p:txBody>
      </p:sp>
      <p:sp>
        <p:nvSpPr>
          <p:cNvPr id="16" name="Shape 101">
            <a:extLst>
              <a:ext uri="{FF2B5EF4-FFF2-40B4-BE49-F238E27FC236}">
                <a16:creationId xmlns:a16="http://schemas.microsoft.com/office/drawing/2014/main" id="{5FD8EE8B-3CF3-4AD5-BA67-CBB4422198F4}"/>
              </a:ext>
            </a:extLst>
          </p:cNvPr>
          <p:cNvSpPr txBox="1"/>
          <p:nvPr/>
        </p:nvSpPr>
        <p:spPr>
          <a:xfrm>
            <a:off x="3866571" y="6124232"/>
            <a:ext cx="1461088" cy="2737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Data Lake Storage</a:t>
            </a:r>
          </a:p>
        </p:txBody>
      </p:sp>
      <p:sp>
        <p:nvSpPr>
          <p:cNvPr id="17" name="Shape 101">
            <a:extLst>
              <a:ext uri="{FF2B5EF4-FFF2-40B4-BE49-F238E27FC236}">
                <a16:creationId xmlns:a16="http://schemas.microsoft.com/office/drawing/2014/main" id="{6675A04D-142C-4E66-9C3A-AF1B0C77DBAB}"/>
              </a:ext>
            </a:extLst>
          </p:cNvPr>
          <p:cNvSpPr txBox="1"/>
          <p:nvPr/>
        </p:nvSpPr>
        <p:spPr>
          <a:xfrm>
            <a:off x="1939926" y="6037784"/>
            <a:ext cx="1334036" cy="2737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Data Factory</a:t>
            </a:r>
          </a:p>
        </p:txBody>
      </p:sp>
      <p:sp>
        <p:nvSpPr>
          <p:cNvPr id="18" name="Shape 101">
            <a:extLst>
              <a:ext uri="{FF2B5EF4-FFF2-40B4-BE49-F238E27FC236}">
                <a16:creationId xmlns:a16="http://schemas.microsoft.com/office/drawing/2014/main" id="{6F22ED2C-9E43-4CE0-ABBD-2ED6BE8E5748}"/>
              </a:ext>
            </a:extLst>
          </p:cNvPr>
          <p:cNvSpPr txBox="1"/>
          <p:nvPr/>
        </p:nvSpPr>
        <p:spPr>
          <a:xfrm>
            <a:off x="2547291" y="2466837"/>
            <a:ext cx="1006615" cy="3440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Event Hubs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803D45-F0BA-4317-9423-7BB8BF75B507}"/>
              </a:ext>
            </a:extLst>
          </p:cNvPr>
          <p:cNvCxnSpPr>
            <a:cxnSpLocks/>
          </p:cNvCxnSpPr>
          <p:nvPr/>
        </p:nvCxnSpPr>
        <p:spPr>
          <a:xfrm flipH="1" flipV="1">
            <a:off x="11176934" y="4862041"/>
            <a:ext cx="1709" cy="534024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AFB769-C57A-440A-882F-7FFB1E5C0D77}"/>
              </a:ext>
            </a:extLst>
          </p:cNvPr>
          <p:cNvCxnSpPr>
            <a:cxnSpLocks/>
          </p:cNvCxnSpPr>
          <p:nvPr/>
        </p:nvCxnSpPr>
        <p:spPr>
          <a:xfrm>
            <a:off x="9202286" y="5690997"/>
            <a:ext cx="1410210" cy="1822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7C7E65-FEC7-46DF-91EB-A69F8AABCED7}"/>
              </a:ext>
            </a:extLst>
          </p:cNvPr>
          <p:cNvCxnSpPr>
            <a:cxnSpLocks/>
          </p:cNvCxnSpPr>
          <p:nvPr/>
        </p:nvCxnSpPr>
        <p:spPr>
          <a:xfrm>
            <a:off x="5203596" y="5656085"/>
            <a:ext cx="3107743" cy="9094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0A98D4-C226-4EC2-B67C-1676E83F9CE8}"/>
              </a:ext>
            </a:extLst>
          </p:cNvPr>
          <p:cNvSpPr/>
          <p:nvPr/>
        </p:nvSpPr>
        <p:spPr bwMode="auto">
          <a:xfrm>
            <a:off x="6736308" y="4700260"/>
            <a:ext cx="1575031" cy="828357"/>
          </a:xfrm>
          <a:custGeom>
            <a:avLst/>
            <a:gdLst>
              <a:gd name="connsiteX0" fmla="*/ 0 w 952500"/>
              <a:gd name="connsiteY0" fmla="*/ 0 h 165100"/>
              <a:gd name="connsiteX1" fmla="*/ 0 w 952500"/>
              <a:gd name="connsiteY1" fmla="*/ 165100 h 165100"/>
              <a:gd name="connsiteX2" fmla="*/ 952500 w 952500"/>
              <a:gd name="connsiteY2" fmla="*/ 16510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165100">
                <a:moveTo>
                  <a:pt x="0" y="0"/>
                </a:moveTo>
                <a:lnTo>
                  <a:pt x="0" y="165100"/>
                </a:lnTo>
                <a:lnTo>
                  <a:pt x="952500" y="165100"/>
                </a:lnTo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ysDash"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6AEEAC-49B3-45CC-98EE-F724E4E1722D}"/>
              </a:ext>
            </a:extLst>
          </p:cNvPr>
          <p:cNvCxnSpPr>
            <a:cxnSpLocks/>
          </p:cNvCxnSpPr>
          <p:nvPr/>
        </p:nvCxnSpPr>
        <p:spPr>
          <a:xfrm>
            <a:off x="3076906" y="5656085"/>
            <a:ext cx="1098890" cy="6738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6A13A8-2DCA-4A68-B48F-5E8B1AA9EE15}"/>
              </a:ext>
            </a:extLst>
          </p:cNvPr>
          <p:cNvCxnSpPr>
            <a:cxnSpLocks/>
          </p:cNvCxnSpPr>
          <p:nvPr/>
        </p:nvCxnSpPr>
        <p:spPr>
          <a:xfrm flipV="1">
            <a:off x="1349829" y="5656085"/>
            <a:ext cx="822893" cy="9094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ADD2A3-E7DB-4660-B8BB-0F367FDE1D52}"/>
              </a:ext>
            </a:extLst>
          </p:cNvPr>
          <p:cNvCxnSpPr>
            <a:cxnSpLocks/>
          </p:cNvCxnSpPr>
          <p:nvPr/>
        </p:nvCxnSpPr>
        <p:spPr>
          <a:xfrm>
            <a:off x="4458878" y="4033506"/>
            <a:ext cx="27322" cy="1323762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B1C12-33C2-4A97-9063-E6C8F414B54D}"/>
              </a:ext>
            </a:extLst>
          </p:cNvPr>
          <p:cNvCxnSpPr>
            <a:cxnSpLocks/>
          </p:cNvCxnSpPr>
          <p:nvPr/>
        </p:nvCxnSpPr>
        <p:spPr>
          <a:xfrm flipV="1">
            <a:off x="1613852" y="2648708"/>
            <a:ext cx="450618" cy="1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C47FA00-D0C6-451E-B1F9-C8AE83BA0DD4}"/>
              </a:ext>
            </a:extLst>
          </p:cNvPr>
          <p:cNvSpPr/>
          <p:nvPr/>
        </p:nvSpPr>
        <p:spPr bwMode="auto">
          <a:xfrm>
            <a:off x="6694873" y="2097025"/>
            <a:ext cx="1616466" cy="886696"/>
          </a:xfrm>
          <a:custGeom>
            <a:avLst/>
            <a:gdLst>
              <a:gd name="connsiteX0" fmla="*/ 990600 w 990600"/>
              <a:gd name="connsiteY0" fmla="*/ 0 h 624840"/>
              <a:gd name="connsiteX1" fmla="*/ 0 w 990600"/>
              <a:gd name="connsiteY1" fmla="*/ 0 h 624840"/>
              <a:gd name="connsiteX2" fmla="*/ 0 w 990600"/>
              <a:gd name="connsiteY2" fmla="*/ 624840 h 62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624840">
                <a:moveTo>
                  <a:pt x="990600" y="0"/>
                </a:moveTo>
                <a:lnTo>
                  <a:pt x="0" y="0"/>
                </a:lnTo>
                <a:lnTo>
                  <a:pt x="0" y="624840"/>
                </a:lnTo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ysDash"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017B7A-8AA0-4D0D-A7F0-93E6A1CE088D}"/>
              </a:ext>
            </a:extLst>
          </p:cNvPr>
          <p:cNvSpPr/>
          <p:nvPr/>
        </p:nvSpPr>
        <p:spPr bwMode="auto">
          <a:xfrm>
            <a:off x="3392664" y="2644713"/>
            <a:ext cx="2329572" cy="1388793"/>
          </a:xfrm>
          <a:custGeom>
            <a:avLst/>
            <a:gdLst>
              <a:gd name="connsiteX0" fmla="*/ 0 w 3817620"/>
              <a:gd name="connsiteY0" fmla="*/ 0 h 1341120"/>
              <a:gd name="connsiteX1" fmla="*/ 548640 w 3817620"/>
              <a:gd name="connsiteY1" fmla="*/ 0 h 1341120"/>
              <a:gd name="connsiteX2" fmla="*/ 548640 w 3817620"/>
              <a:gd name="connsiteY2" fmla="*/ 1341120 h 1341120"/>
              <a:gd name="connsiteX3" fmla="*/ 3817620 w 3817620"/>
              <a:gd name="connsiteY3" fmla="*/ 134112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620" h="1341120">
                <a:moveTo>
                  <a:pt x="0" y="0"/>
                </a:moveTo>
                <a:lnTo>
                  <a:pt x="548640" y="0"/>
                </a:lnTo>
                <a:lnTo>
                  <a:pt x="548640" y="1341120"/>
                </a:lnTo>
                <a:lnTo>
                  <a:pt x="3817620" y="1341120"/>
                </a:lnTo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FE2444-7D5D-41E1-ADCD-39BEB7EDF924}"/>
              </a:ext>
            </a:extLst>
          </p:cNvPr>
          <p:cNvGrpSpPr/>
          <p:nvPr/>
        </p:nvGrpSpPr>
        <p:grpSpPr>
          <a:xfrm>
            <a:off x="10860389" y="5413237"/>
            <a:ext cx="577120" cy="448001"/>
            <a:chOff x="9971054" y="1093656"/>
            <a:chExt cx="429171" cy="333150"/>
          </a:xfrm>
          <a:solidFill>
            <a:schemeClr val="accent1"/>
          </a:solidFill>
        </p:grpSpPr>
        <p:sp>
          <p:nvSpPr>
            <p:cNvPr id="30" name="Freeform: Shape 571">
              <a:extLst>
                <a:ext uri="{FF2B5EF4-FFF2-40B4-BE49-F238E27FC236}">
                  <a16:creationId xmlns:a16="http://schemas.microsoft.com/office/drawing/2014/main" id="{558C677D-BFE4-4CAD-93CD-6DA4DE180922}"/>
                </a:ext>
              </a:extLst>
            </p:cNvPr>
            <p:cNvSpPr/>
            <p:nvPr/>
          </p:nvSpPr>
          <p:spPr>
            <a:xfrm>
              <a:off x="10216534" y="1228919"/>
              <a:ext cx="16700" cy="58446"/>
            </a:xfrm>
            <a:custGeom>
              <a:avLst/>
              <a:gdLst>
                <a:gd name="connsiteX0" fmla="*/ 9962 w 9267"/>
                <a:gd name="connsiteY0" fmla="*/ 5792 h 32436"/>
                <a:gd name="connsiteX1" fmla="*/ 3475 w 9267"/>
                <a:gd name="connsiteY1" fmla="*/ 3475 h 32436"/>
                <a:gd name="connsiteX2" fmla="*/ 3475 w 9267"/>
                <a:gd name="connsiteY2" fmla="*/ 17840 h 32436"/>
                <a:gd name="connsiteX3" fmla="*/ 3475 w 9267"/>
                <a:gd name="connsiteY3" fmla="*/ 31278 h 32436"/>
                <a:gd name="connsiteX4" fmla="*/ 9962 w 9267"/>
                <a:gd name="connsiteY4" fmla="*/ 27571 h 3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7" h="32436">
                  <a:moveTo>
                    <a:pt x="9962" y="5792"/>
                  </a:moveTo>
                  <a:lnTo>
                    <a:pt x="3475" y="3475"/>
                  </a:lnTo>
                  <a:lnTo>
                    <a:pt x="3475" y="17840"/>
                  </a:lnTo>
                  <a:lnTo>
                    <a:pt x="3475" y="31278"/>
                  </a:lnTo>
                  <a:lnTo>
                    <a:pt x="9962" y="27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: Shape 572">
              <a:extLst>
                <a:ext uri="{FF2B5EF4-FFF2-40B4-BE49-F238E27FC236}">
                  <a16:creationId xmlns:a16="http://schemas.microsoft.com/office/drawing/2014/main" id="{C82522BF-1240-477C-8133-56881AB22781}"/>
                </a:ext>
              </a:extLst>
            </p:cNvPr>
            <p:cNvSpPr/>
            <p:nvPr/>
          </p:nvSpPr>
          <p:spPr>
            <a:xfrm>
              <a:off x="10216534" y="1169638"/>
              <a:ext cx="183691" cy="141943"/>
            </a:xfrm>
            <a:custGeom>
              <a:avLst/>
              <a:gdLst>
                <a:gd name="connsiteX0" fmla="*/ 3475 w 101943"/>
                <a:gd name="connsiteY0" fmla="*/ 3475 h 78774"/>
                <a:gd name="connsiteX1" fmla="*/ 3475 w 101943"/>
                <a:gd name="connsiteY1" fmla="*/ 24791 h 78774"/>
                <a:gd name="connsiteX2" fmla="*/ 9962 w 101943"/>
                <a:gd name="connsiteY2" fmla="*/ 27108 h 78774"/>
                <a:gd name="connsiteX3" fmla="*/ 9962 w 101943"/>
                <a:gd name="connsiteY3" fmla="*/ 19694 h 78774"/>
                <a:gd name="connsiteX4" fmla="*/ 92444 w 101943"/>
                <a:gd name="connsiteY4" fmla="*/ 19694 h 78774"/>
                <a:gd name="connsiteX5" fmla="*/ 92444 w 101943"/>
                <a:gd name="connsiteY5" fmla="*/ 70202 h 78774"/>
                <a:gd name="connsiteX6" fmla="*/ 15060 w 101943"/>
                <a:gd name="connsiteY6" fmla="*/ 70202 h 78774"/>
                <a:gd name="connsiteX7" fmla="*/ 3475 w 101943"/>
                <a:gd name="connsiteY7" fmla="*/ 76689 h 78774"/>
                <a:gd name="connsiteX8" fmla="*/ 3475 w 101943"/>
                <a:gd name="connsiteY8" fmla="*/ 76689 h 78774"/>
                <a:gd name="connsiteX9" fmla="*/ 98931 w 101943"/>
                <a:gd name="connsiteY9" fmla="*/ 76689 h 78774"/>
                <a:gd name="connsiteX10" fmla="*/ 98931 w 101943"/>
                <a:gd name="connsiteY10" fmla="*/ 3475 h 7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43" h="78774">
                  <a:moveTo>
                    <a:pt x="3475" y="3475"/>
                  </a:moveTo>
                  <a:lnTo>
                    <a:pt x="3475" y="24791"/>
                  </a:lnTo>
                  <a:lnTo>
                    <a:pt x="9962" y="27108"/>
                  </a:lnTo>
                  <a:lnTo>
                    <a:pt x="9962" y="19694"/>
                  </a:lnTo>
                  <a:lnTo>
                    <a:pt x="92444" y="19694"/>
                  </a:lnTo>
                  <a:lnTo>
                    <a:pt x="92444" y="70202"/>
                  </a:lnTo>
                  <a:lnTo>
                    <a:pt x="15060" y="70202"/>
                  </a:lnTo>
                  <a:lnTo>
                    <a:pt x="3475" y="76689"/>
                  </a:lnTo>
                  <a:lnTo>
                    <a:pt x="3475" y="76689"/>
                  </a:lnTo>
                  <a:lnTo>
                    <a:pt x="98931" y="76689"/>
                  </a:lnTo>
                  <a:lnTo>
                    <a:pt x="98931" y="34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: Shape 573">
              <a:extLst>
                <a:ext uri="{FF2B5EF4-FFF2-40B4-BE49-F238E27FC236}">
                  <a16:creationId xmlns:a16="http://schemas.microsoft.com/office/drawing/2014/main" id="{126A37C4-1807-401D-8E50-0A7502537C6C}"/>
                </a:ext>
              </a:extLst>
            </p:cNvPr>
            <p:cNvSpPr/>
            <p:nvPr/>
          </p:nvSpPr>
          <p:spPr>
            <a:xfrm>
              <a:off x="10074590" y="1202200"/>
              <a:ext cx="75146" cy="33398"/>
            </a:xfrm>
            <a:custGeom>
              <a:avLst/>
              <a:gdLst>
                <a:gd name="connsiteX0" fmla="*/ 41472 w 41704"/>
                <a:gd name="connsiteY0" fmla="*/ 11816 h 18535"/>
                <a:gd name="connsiteX1" fmla="*/ 41472 w 41704"/>
                <a:gd name="connsiteY1" fmla="*/ 5329 h 18535"/>
                <a:gd name="connsiteX2" fmla="*/ 34985 w 41704"/>
                <a:gd name="connsiteY2" fmla="*/ 3475 h 18535"/>
                <a:gd name="connsiteX3" fmla="*/ 34985 w 41704"/>
                <a:gd name="connsiteY3" fmla="*/ 9963 h 18535"/>
                <a:gd name="connsiteX4" fmla="*/ 3475 w 41704"/>
                <a:gd name="connsiteY4" fmla="*/ 9963 h 18535"/>
                <a:gd name="connsiteX5" fmla="*/ 4402 w 41704"/>
                <a:gd name="connsiteY5" fmla="*/ 16450 h 18535"/>
                <a:gd name="connsiteX6" fmla="*/ 41472 w 41704"/>
                <a:gd name="connsiteY6" fmla="*/ 16450 h 1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04" h="18535">
                  <a:moveTo>
                    <a:pt x="41472" y="11816"/>
                  </a:moveTo>
                  <a:lnTo>
                    <a:pt x="41472" y="5329"/>
                  </a:lnTo>
                  <a:lnTo>
                    <a:pt x="34985" y="3475"/>
                  </a:lnTo>
                  <a:lnTo>
                    <a:pt x="34985" y="9963"/>
                  </a:lnTo>
                  <a:lnTo>
                    <a:pt x="3475" y="9963"/>
                  </a:lnTo>
                  <a:lnTo>
                    <a:pt x="4402" y="16450"/>
                  </a:lnTo>
                  <a:lnTo>
                    <a:pt x="41472" y="16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574">
              <a:extLst>
                <a:ext uri="{FF2B5EF4-FFF2-40B4-BE49-F238E27FC236}">
                  <a16:creationId xmlns:a16="http://schemas.microsoft.com/office/drawing/2014/main" id="{8668A71C-B6B8-40EC-AF31-43C50EED8304}"/>
                </a:ext>
              </a:extLst>
            </p:cNvPr>
            <p:cNvSpPr/>
            <p:nvPr/>
          </p:nvSpPr>
          <p:spPr>
            <a:xfrm>
              <a:off x="9971054" y="1093656"/>
              <a:ext cx="183691" cy="141943"/>
            </a:xfrm>
            <a:custGeom>
              <a:avLst/>
              <a:gdLst>
                <a:gd name="connsiteX0" fmla="*/ 49350 w 101943"/>
                <a:gd name="connsiteY0" fmla="*/ 70202 h 78774"/>
                <a:gd name="connsiteX1" fmla="*/ 9963 w 101943"/>
                <a:gd name="connsiteY1" fmla="*/ 70202 h 78774"/>
                <a:gd name="connsiteX2" fmla="*/ 9963 w 101943"/>
                <a:gd name="connsiteY2" fmla="*/ 19230 h 78774"/>
                <a:gd name="connsiteX3" fmla="*/ 92444 w 101943"/>
                <a:gd name="connsiteY3" fmla="*/ 19230 h 78774"/>
                <a:gd name="connsiteX4" fmla="*/ 92444 w 101943"/>
                <a:gd name="connsiteY4" fmla="*/ 52130 h 78774"/>
                <a:gd name="connsiteX5" fmla="*/ 98931 w 101943"/>
                <a:gd name="connsiteY5" fmla="*/ 53984 h 78774"/>
                <a:gd name="connsiteX6" fmla="*/ 98931 w 101943"/>
                <a:gd name="connsiteY6" fmla="*/ 3475 h 78774"/>
                <a:gd name="connsiteX7" fmla="*/ 3475 w 101943"/>
                <a:gd name="connsiteY7" fmla="*/ 3475 h 78774"/>
                <a:gd name="connsiteX8" fmla="*/ 3475 w 101943"/>
                <a:gd name="connsiteY8" fmla="*/ 76689 h 78774"/>
                <a:gd name="connsiteX9" fmla="*/ 50740 w 101943"/>
                <a:gd name="connsiteY9" fmla="*/ 76689 h 7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943" h="78774">
                  <a:moveTo>
                    <a:pt x="49350" y="70202"/>
                  </a:moveTo>
                  <a:lnTo>
                    <a:pt x="9963" y="70202"/>
                  </a:lnTo>
                  <a:lnTo>
                    <a:pt x="9963" y="19230"/>
                  </a:lnTo>
                  <a:lnTo>
                    <a:pt x="92444" y="19230"/>
                  </a:lnTo>
                  <a:lnTo>
                    <a:pt x="92444" y="52130"/>
                  </a:lnTo>
                  <a:lnTo>
                    <a:pt x="98931" y="53984"/>
                  </a:lnTo>
                  <a:lnTo>
                    <a:pt x="98931" y="3475"/>
                  </a:lnTo>
                  <a:lnTo>
                    <a:pt x="3475" y="3475"/>
                  </a:lnTo>
                  <a:lnTo>
                    <a:pt x="3475" y="76689"/>
                  </a:lnTo>
                  <a:lnTo>
                    <a:pt x="50740" y="76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575">
              <a:extLst>
                <a:ext uri="{FF2B5EF4-FFF2-40B4-BE49-F238E27FC236}">
                  <a16:creationId xmlns:a16="http://schemas.microsoft.com/office/drawing/2014/main" id="{A2299A40-D525-4357-91B5-A5D0BF59BF60}"/>
                </a:ext>
              </a:extLst>
            </p:cNvPr>
            <p:cNvSpPr/>
            <p:nvPr/>
          </p:nvSpPr>
          <p:spPr>
            <a:xfrm>
              <a:off x="10000277" y="1284863"/>
              <a:ext cx="183691" cy="141943"/>
            </a:xfrm>
            <a:custGeom>
              <a:avLst/>
              <a:gdLst>
                <a:gd name="connsiteX0" fmla="*/ 92444 w 101943"/>
                <a:gd name="connsiteY0" fmla="*/ 70202 h 78774"/>
                <a:gd name="connsiteX1" fmla="*/ 9963 w 101943"/>
                <a:gd name="connsiteY1" fmla="*/ 70202 h 78774"/>
                <a:gd name="connsiteX2" fmla="*/ 9963 w 101943"/>
                <a:gd name="connsiteY2" fmla="*/ 19230 h 78774"/>
                <a:gd name="connsiteX3" fmla="*/ 41935 w 101943"/>
                <a:gd name="connsiteY3" fmla="*/ 19230 h 78774"/>
                <a:gd name="connsiteX4" fmla="*/ 39155 w 101943"/>
                <a:gd name="connsiteY4" fmla="*/ 3475 h 78774"/>
                <a:gd name="connsiteX5" fmla="*/ 3475 w 101943"/>
                <a:gd name="connsiteY5" fmla="*/ 3475 h 78774"/>
                <a:gd name="connsiteX6" fmla="*/ 3475 w 101943"/>
                <a:gd name="connsiteY6" fmla="*/ 76226 h 78774"/>
                <a:gd name="connsiteX7" fmla="*/ 98931 w 101943"/>
                <a:gd name="connsiteY7" fmla="*/ 76226 h 78774"/>
                <a:gd name="connsiteX8" fmla="*/ 98931 w 101943"/>
                <a:gd name="connsiteY8" fmla="*/ 25717 h 78774"/>
                <a:gd name="connsiteX9" fmla="*/ 92444 w 101943"/>
                <a:gd name="connsiteY9" fmla="*/ 28961 h 7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943" h="78774">
                  <a:moveTo>
                    <a:pt x="92444" y="70202"/>
                  </a:moveTo>
                  <a:lnTo>
                    <a:pt x="9963" y="70202"/>
                  </a:lnTo>
                  <a:lnTo>
                    <a:pt x="9963" y="19230"/>
                  </a:lnTo>
                  <a:lnTo>
                    <a:pt x="41935" y="19230"/>
                  </a:lnTo>
                  <a:lnTo>
                    <a:pt x="39155" y="3475"/>
                  </a:lnTo>
                  <a:lnTo>
                    <a:pt x="3475" y="3475"/>
                  </a:lnTo>
                  <a:lnTo>
                    <a:pt x="3475" y="76226"/>
                  </a:lnTo>
                  <a:lnTo>
                    <a:pt x="98931" y="76226"/>
                  </a:lnTo>
                  <a:lnTo>
                    <a:pt x="98931" y="25717"/>
                  </a:lnTo>
                  <a:lnTo>
                    <a:pt x="92444" y="289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576">
              <a:extLst>
                <a:ext uri="{FF2B5EF4-FFF2-40B4-BE49-F238E27FC236}">
                  <a16:creationId xmlns:a16="http://schemas.microsoft.com/office/drawing/2014/main" id="{0A8AB775-306E-4093-B32A-D192BAAFE71F}"/>
                </a:ext>
              </a:extLst>
            </p:cNvPr>
            <p:cNvSpPr/>
            <p:nvPr/>
          </p:nvSpPr>
          <p:spPr>
            <a:xfrm>
              <a:off x="10085444" y="1284863"/>
              <a:ext cx="91846" cy="33398"/>
            </a:xfrm>
            <a:custGeom>
              <a:avLst/>
              <a:gdLst>
                <a:gd name="connsiteX0" fmla="*/ 5792 w 50971"/>
                <a:gd name="connsiteY0" fmla="*/ 19230 h 18535"/>
                <a:gd name="connsiteX1" fmla="*/ 40082 w 50971"/>
                <a:gd name="connsiteY1" fmla="*/ 19230 h 18535"/>
                <a:gd name="connsiteX2" fmla="*/ 51667 w 50971"/>
                <a:gd name="connsiteY2" fmla="*/ 13206 h 18535"/>
                <a:gd name="connsiteX3" fmla="*/ 51667 w 50971"/>
                <a:gd name="connsiteY3" fmla="*/ 3475 h 18535"/>
                <a:gd name="connsiteX4" fmla="*/ 3475 w 50971"/>
                <a:gd name="connsiteY4" fmla="*/ 3475 h 1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71" h="18535">
                  <a:moveTo>
                    <a:pt x="5792" y="19230"/>
                  </a:moveTo>
                  <a:lnTo>
                    <a:pt x="40082" y="19230"/>
                  </a:lnTo>
                  <a:lnTo>
                    <a:pt x="51667" y="13206"/>
                  </a:lnTo>
                  <a:lnTo>
                    <a:pt x="51667" y="3475"/>
                  </a:lnTo>
                  <a:lnTo>
                    <a:pt x="3475" y="34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577">
              <a:extLst>
                <a:ext uri="{FF2B5EF4-FFF2-40B4-BE49-F238E27FC236}">
                  <a16:creationId xmlns:a16="http://schemas.microsoft.com/office/drawing/2014/main" id="{3CDF476E-E1AC-4B13-8EBE-4A230EA74C4D}"/>
                </a:ext>
              </a:extLst>
            </p:cNvPr>
            <p:cNvSpPr/>
            <p:nvPr/>
          </p:nvSpPr>
          <p:spPr>
            <a:xfrm>
              <a:off x="10036040" y="1146259"/>
              <a:ext cx="300586" cy="242139"/>
            </a:xfrm>
            <a:custGeom>
              <a:avLst/>
              <a:gdLst>
                <a:gd name="connsiteX0" fmla="*/ 104107 w 166816"/>
                <a:gd name="connsiteY0" fmla="*/ 85957 h 134379"/>
                <a:gd name="connsiteX1" fmla="*/ 108741 w 166816"/>
                <a:gd name="connsiteY1" fmla="*/ 83176 h 134379"/>
                <a:gd name="connsiteX2" fmla="*/ 110131 w 166816"/>
                <a:gd name="connsiteY2" fmla="*/ 82713 h 134379"/>
                <a:gd name="connsiteX3" fmla="*/ 142567 w 166816"/>
                <a:gd name="connsiteY3" fmla="*/ 65568 h 134379"/>
                <a:gd name="connsiteX4" fmla="*/ 148591 w 166816"/>
                <a:gd name="connsiteY4" fmla="*/ 69275 h 134379"/>
                <a:gd name="connsiteX5" fmla="*/ 151835 w 166816"/>
                <a:gd name="connsiteY5" fmla="*/ 69738 h 134379"/>
                <a:gd name="connsiteX6" fmla="*/ 163419 w 166816"/>
                <a:gd name="connsiteY6" fmla="*/ 60934 h 134379"/>
                <a:gd name="connsiteX7" fmla="*/ 155079 w 166816"/>
                <a:gd name="connsiteY7" fmla="*/ 45643 h 134379"/>
                <a:gd name="connsiteX8" fmla="*/ 151835 w 166816"/>
                <a:gd name="connsiteY8" fmla="*/ 45179 h 134379"/>
                <a:gd name="connsiteX9" fmla="*/ 140714 w 166816"/>
                <a:gd name="connsiteY9" fmla="*/ 52593 h 134379"/>
                <a:gd name="connsiteX10" fmla="*/ 110131 w 166816"/>
                <a:gd name="connsiteY10" fmla="*/ 42863 h 134379"/>
                <a:gd name="connsiteX11" fmla="*/ 103644 w 166816"/>
                <a:gd name="connsiteY11" fmla="*/ 41009 h 134379"/>
                <a:gd name="connsiteX12" fmla="*/ 62866 w 166816"/>
                <a:gd name="connsiteY12" fmla="*/ 28034 h 134379"/>
                <a:gd name="connsiteX13" fmla="*/ 56842 w 166816"/>
                <a:gd name="connsiteY13" fmla="*/ 26181 h 134379"/>
                <a:gd name="connsiteX14" fmla="*/ 56842 w 166816"/>
                <a:gd name="connsiteY14" fmla="*/ 26181 h 134379"/>
                <a:gd name="connsiteX15" fmla="*/ 27650 w 166816"/>
                <a:gd name="connsiteY15" fmla="*/ 16913 h 134379"/>
                <a:gd name="connsiteX16" fmla="*/ 26259 w 166816"/>
                <a:gd name="connsiteY16" fmla="*/ 9963 h 134379"/>
                <a:gd name="connsiteX17" fmla="*/ 15602 w 166816"/>
                <a:gd name="connsiteY17" fmla="*/ 3475 h 134379"/>
                <a:gd name="connsiteX18" fmla="*/ 10041 w 166816"/>
                <a:gd name="connsiteY18" fmla="*/ 4865 h 134379"/>
                <a:gd name="connsiteX19" fmla="*/ 4944 w 166816"/>
                <a:gd name="connsiteY19" fmla="*/ 21084 h 134379"/>
                <a:gd name="connsiteX20" fmla="*/ 15138 w 166816"/>
                <a:gd name="connsiteY20" fmla="*/ 27571 h 134379"/>
                <a:gd name="connsiteX21" fmla="*/ 17455 w 166816"/>
                <a:gd name="connsiteY21" fmla="*/ 41009 h 134379"/>
                <a:gd name="connsiteX22" fmla="*/ 18382 w 166816"/>
                <a:gd name="connsiteY22" fmla="*/ 47033 h 134379"/>
                <a:gd name="connsiteX23" fmla="*/ 23479 w 166816"/>
                <a:gd name="connsiteY23" fmla="*/ 79933 h 134379"/>
                <a:gd name="connsiteX24" fmla="*/ 25796 w 166816"/>
                <a:gd name="connsiteY24" fmla="*/ 95688 h 134379"/>
                <a:gd name="connsiteX25" fmla="*/ 28113 w 166816"/>
                <a:gd name="connsiteY25" fmla="*/ 110052 h 134379"/>
                <a:gd name="connsiteX26" fmla="*/ 20699 w 166816"/>
                <a:gd name="connsiteY26" fmla="*/ 117930 h 134379"/>
                <a:gd name="connsiteX27" fmla="*/ 29039 w 166816"/>
                <a:gd name="connsiteY27" fmla="*/ 133221 h 134379"/>
                <a:gd name="connsiteX28" fmla="*/ 32283 w 166816"/>
                <a:gd name="connsiteY28" fmla="*/ 133685 h 134379"/>
                <a:gd name="connsiteX29" fmla="*/ 43868 w 166816"/>
                <a:gd name="connsiteY29" fmla="*/ 124881 h 134379"/>
                <a:gd name="connsiteX30" fmla="*/ 43868 w 166816"/>
                <a:gd name="connsiteY30" fmla="*/ 118393 h 134379"/>
                <a:gd name="connsiteX31" fmla="*/ 73524 w 166816"/>
                <a:gd name="connsiteY31" fmla="*/ 102638 h 134379"/>
                <a:gd name="connsiteX32" fmla="*/ 79548 w 166816"/>
                <a:gd name="connsiteY32" fmla="*/ 99395 h 134379"/>
                <a:gd name="connsiteX33" fmla="*/ 104107 w 166816"/>
                <a:gd name="connsiteY33" fmla="*/ 85957 h 134379"/>
                <a:gd name="connsiteX34" fmla="*/ 104107 w 166816"/>
                <a:gd name="connsiteY34" fmla="*/ 85957 h 134379"/>
                <a:gd name="connsiteX35" fmla="*/ 103644 w 166816"/>
                <a:gd name="connsiteY35" fmla="*/ 80396 h 134379"/>
                <a:gd name="connsiteX36" fmla="*/ 79085 w 166816"/>
                <a:gd name="connsiteY36" fmla="*/ 93371 h 134379"/>
                <a:gd name="connsiteX37" fmla="*/ 73060 w 166816"/>
                <a:gd name="connsiteY37" fmla="*/ 96614 h 134379"/>
                <a:gd name="connsiteX38" fmla="*/ 41088 w 166816"/>
                <a:gd name="connsiteY38" fmla="*/ 113759 h 134379"/>
                <a:gd name="connsiteX39" fmla="*/ 35064 w 166816"/>
                <a:gd name="connsiteY39" fmla="*/ 110052 h 134379"/>
                <a:gd name="connsiteX40" fmla="*/ 32283 w 166816"/>
                <a:gd name="connsiteY40" fmla="*/ 109589 h 134379"/>
                <a:gd name="connsiteX41" fmla="*/ 29967 w 166816"/>
                <a:gd name="connsiteY41" fmla="*/ 96151 h 134379"/>
                <a:gd name="connsiteX42" fmla="*/ 27650 w 166816"/>
                <a:gd name="connsiteY42" fmla="*/ 80396 h 134379"/>
                <a:gd name="connsiteX43" fmla="*/ 22553 w 166816"/>
                <a:gd name="connsiteY43" fmla="*/ 47496 h 134379"/>
                <a:gd name="connsiteX44" fmla="*/ 21626 w 166816"/>
                <a:gd name="connsiteY44" fmla="*/ 41009 h 134379"/>
                <a:gd name="connsiteX45" fmla="*/ 19309 w 166816"/>
                <a:gd name="connsiteY45" fmla="*/ 26644 h 134379"/>
                <a:gd name="connsiteX46" fmla="*/ 20699 w 166816"/>
                <a:gd name="connsiteY46" fmla="*/ 26181 h 134379"/>
                <a:gd name="connsiteX47" fmla="*/ 25333 w 166816"/>
                <a:gd name="connsiteY47" fmla="*/ 21547 h 134379"/>
                <a:gd name="connsiteX48" fmla="*/ 56379 w 166816"/>
                <a:gd name="connsiteY48" fmla="*/ 31278 h 134379"/>
                <a:gd name="connsiteX49" fmla="*/ 62403 w 166816"/>
                <a:gd name="connsiteY49" fmla="*/ 33132 h 134379"/>
                <a:gd name="connsiteX50" fmla="*/ 62403 w 166816"/>
                <a:gd name="connsiteY50" fmla="*/ 33132 h 134379"/>
                <a:gd name="connsiteX51" fmla="*/ 103180 w 166816"/>
                <a:gd name="connsiteY51" fmla="*/ 46106 h 134379"/>
                <a:gd name="connsiteX52" fmla="*/ 109667 w 166816"/>
                <a:gd name="connsiteY52" fmla="*/ 47960 h 134379"/>
                <a:gd name="connsiteX53" fmla="*/ 139324 w 166816"/>
                <a:gd name="connsiteY53" fmla="*/ 57227 h 134379"/>
                <a:gd name="connsiteX54" fmla="*/ 139787 w 166816"/>
                <a:gd name="connsiteY54" fmla="*/ 60471 h 134379"/>
                <a:gd name="connsiteX55" fmla="*/ 110131 w 166816"/>
                <a:gd name="connsiteY55" fmla="*/ 76226 h 134379"/>
                <a:gd name="connsiteX56" fmla="*/ 110131 w 166816"/>
                <a:gd name="connsiteY56" fmla="*/ 76226 h 134379"/>
                <a:gd name="connsiteX57" fmla="*/ 103644 w 166816"/>
                <a:gd name="connsiteY57" fmla="*/ 80396 h 134379"/>
                <a:gd name="connsiteX58" fmla="*/ 103644 w 166816"/>
                <a:gd name="connsiteY58" fmla="*/ 80396 h 13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66816" h="134379">
                  <a:moveTo>
                    <a:pt x="104107" y="85957"/>
                  </a:moveTo>
                  <a:lnTo>
                    <a:pt x="108741" y="83176"/>
                  </a:lnTo>
                  <a:lnTo>
                    <a:pt x="110131" y="82713"/>
                  </a:lnTo>
                  <a:lnTo>
                    <a:pt x="142567" y="65568"/>
                  </a:lnTo>
                  <a:cubicBezTo>
                    <a:pt x="143958" y="67422"/>
                    <a:pt x="145811" y="68812"/>
                    <a:pt x="148591" y="69275"/>
                  </a:cubicBezTo>
                  <a:cubicBezTo>
                    <a:pt x="149518" y="69738"/>
                    <a:pt x="150908" y="69738"/>
                    <a:pt x="151835" y="69738"/>
                  </a:cubicBezTo>
                  <a:cubicBezTo>
                    <a:pt x="157396" y="69738"/>
                    <a:pt x="162029" y="66031"/>
                    <a:pt x="163419" y="60934"/>
                  </a:cubicBezTo>
                  <a:cubicBezTo>
                    <a:pt x="165273" y="54447"/>
                    <a:pt x="161566" y="47960"/>
                    <a:pt x="155079" y="45643"/>
                  </a:cubicBezTo>
                  <a:cubicBezTo>
                    <a:pt x="154152" y="45643"/>
                    <a:pt x="152762" y="45179"/>
                    <a:pt x="151835" y="45179"/>
                  </a:cubicBezTo>
                  <a:cubicBezTo>
                    <a:pt x="146738" y="45179"/>
                    <a:pt x="142567" y="47960"/>
                    <a:pt x="140714" y="52593"/>
                  </a:cubicBezTo>
                  <a:lnTo>
                    <a:pt x="110131" y="42863"/>
                  </a:lnTo>
                  <a:lnTo>
                    <a:pt x="103644" y="41009"/>
                  </a:lnTo>
                  <a:lnTo>
                    <a:pt x="62866" y="28034"/>
                  </a:lnTo>
                  <a:lnTo>
                    <a:pt x="56842" y="26181"/>
                  </a:lnTo>
                  <a:lnTo>
                    <a:pt x="56842" y="26181"/>
                  </a:lnTo>
                  <a:lnTo>
                    <a:pt x="27650" y="16913"/>
                  </a:lnTo>
                  <a:cubicBezTo>
                    <a:pt x="27650" y="14596"/>
                    <a:pt x="27650" y="12279"/>
                    <a:pt x="26259" y="9963"/>
                  </a:cubicBezTo>
                  <a:cubicBezTo>
                    <a:pt x="23942" y="5792"/>
                    <a:pt x="19772" y="3475"/>
                    <a:pt x="15602" y="3475"/>
                  </a:cubicBezTo>
                  <a:cubicBezTo>
                    <a:pt x="13748" y="3475"/>
                    <a:pt x="11895" y="3939"/>
                    <a:pt x="10041" y="4865"/>
                  </a:cubicBezTo>
                  <a:cubicBezTo>
                    <a:pt x="4017" y="8109"/>
                    <a:pt x="1701" y="15523"/>
                    <a:pt x="4944" y="21084"/>
                  </a:cubicBezTo>
                  <a:cubicBezTo>
                    <a:pt x="7261" y="24791"/>
                    <a:pt x="10968" y="27571"/>
                    <a:pt x="15138" y="27571"/>
                  </a:cubicBezTo>
                  <a:lnTo>
                    <a:pt x="17455" y="41009"/>
                  </a:lnTo>
                  <a:lnTo>
                    <a:pt x="18382" y="47033"/>
                  </a:lnTo>
                  <a:lnTo>
                    <a:pt x="23479" y="79933"/>
                  </a:lnTo>
                  <a:lnTo>
                    <a:pt x="25796" y="95688"/>
                  </a:lnTo>
                  <a:lnTo>
                    <a:pt x="28113" y="110052"/>
                  </a:lnTo>
                  <a:cubicBezTo>
                    <a:pt x="24870" y="111442"/>
                    <a:pt x="21626" y="114223"/>
                    <a:pt x="20699" y="117930"/>
                  </a:cubicBezTo>
                  <a:cubicBezTo>
                    <a:pt x="18845" y="124417"/>
                    <a:pt x="22553" y="130904"/>
                    <a:pt x="29039" y="133221"/>
                  </a:cubicBezTo>
                  <a:cubicBezTo>
                    <a:pt x="29967" y="133221"/>
                    <a:pt x="31356" y="133685"/>
                    <a:pt x="32283" y="133685"/>
                  </a:cubicBezTo>
                  <a:cubicBezTo>
                    <a:pt x="37844" y="133685"/>
                    <a:pt x="42478" y="129978"/>
                    <a:pt x="43868" y="124881"/>
                  </a:cubicBezTo>
                  <a:cubicBezTo>
                    <a:pt x="44331" y="122564"/>
                    <a:pt x="44331" y="120247"/>
                    <a:pt x="43868" y="118393"/>
                  </a:cubicBezTo>
                  <a:lnTo>
                    <a:pt x="73524" y="102638"/>
                  </a:lnTo>
                  <a:lnTo>
                    <a:pt x="79548" y="99395"/>
                  </a:lnTo>
                  <a:lnTo>
                    <a:pt x="104107" y="85957"/>
                  </a:lnTo>
                  <a:lnTo>
                    <a:pt x="104107" y="85957"/>
                  </a:lnTo>
                  <a:close/>
                  <a:moveTo>
                    <a:pt x="103644" y="80396"/>
                  </a:moveTo>
                  <a:lnTo>
                    <a:pt x="79085" y="93371"/>
                  </a:lnTo>
                  <a:lnTo>
                    <a:pt x="73060" y="96614"/>
                  </a:lnTo>
                  <a:lnTo>
                    <a:pt x="41088" y="113759"/>
                  </a:lnTo>
                  <a:cubicBezTo>
                    <a:pt x="39697" y="111906"/>
                    <a:pt x="37844" y="110516"/>
                    <a:pt x="35064" y="110052"/>
                  </a:cubicBezTo>
                  <a:cubicBezTo>
                    <a:pt x="34137" y="110052"/>
                    <a:pt x="33210" y="109589"/>
                    <a:pt x="32283" y="109589"/>
                  </a:cubicBezTo>
                  <a:lnTo>
                    <a:pt x="29967" y="96151"/>
                  </a:lnTo>
                  <a:lnTo>
                    <a:pt x="27650" y="80396"/>
                  </a:lnTo>
                  <a:lnTo>
                    <a:pt x="22553" y="47496"/>
                  </a:lnTo>
                  <a:lnTo>
                    <a:pt x="21626" y="41009"/>
                  </a:lnTo>
                  <a:lnTo>
                    <a:pt x="19309" y="26644"/>
                  </a:lnTo>
                  <a:cubicBezTo>
                    <a:pt x="19772" y="26644"/>
                    <a:pt x="20236" y="26181"/>
                    <a:pt x="20699" y="26181"/>
                  </a:cubicBezTo>
                  <a:cubicBezTo>
                    <a:pt x="23016" y="25254"/>
                    <a:pt x="24406" y="23401"/>
                    <a:pt x="25333" y="21547"/>
                  </a:cubicBezTo>
                  <a:lnTo>
                    <a:pt x="56379" y="31278"/>
                  </a:lnTo>
                  <a:lnTo>
                    <a:pt x="62403" y="33132"/>
                  </a:lnTo>
                  <a:lnTo>
                    <a:pt x="62403" y="33132"/>
                  </a:lnTo>
                  <a:lnTo>
                    <a:pt x="103180" y="46106"/>
                  </a:lnTo>
                  <a:lnTo>
                    <a:pt x="109667" y="47960"/>
                  </a:lnTo>
                  <a:lnTo>
                    <a:pt x="139324" y="57227"/>
                  </a:lnTo>
                  <a:cubicBezTo>
                    <a:pt x="139324" y="58154"/>
                    <a:pt x="139324" y="59081"/>
                    <a:pt x="139787" y="60471"/>
                  </a:cubicBezTo>
                  <a:lnTo>
                    <a:pt x="110131" y="76226"/>
                  </a:lnTo>
                  <a:lnTo>
                    <a:pt x="110131" y="76226"/>
                  </a:lnTo>
                  <a:lnTo>
                    <a:pt x="103644" y="80396"/>
                  </a:lnTo>
                  <a:lnTo>
                    <a:pt x="103644" y="803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7" name="Freeform: Shape 282">
            <a:extLst>
              <a:ext uri="{FF2B5EF4-FFF2-40B4-BE49-F238E27FC236}">
                <a16:creationId xmlns:a16="http://schemas.microsoft.com/office/drawing/2014/main" id="{B72A4C73-AE5B-409E-B36B-A7102740708F}"/>
              </a:ext>
            </a:extLst>
          </p:cNvPr>
          <p:cNvSpPr/>
          <p:nvPr/>
        </p:nvSpPr>
        <p:spPr>
          <a:xfrm>
            <a:off x="10918854" y="4226495"/>
            <a:ext cx="469339" cy="347311"/>
          </a:xfrm>
          <a:custGeom>
            <a:avLst/>
            <a:gdLst>
              <a:gd name="connsiteX0" fmla="*/ 203191 w 231689"/>
              <a:gd name="connsiteY0" fmla="*/ 149440 h 171450"/>
              <a:gd name="connsiteX1" fmla="*/ 198558 w 231689"/>
              <a:gd name="connsiteY1" fmla="*/ 149440 h 171450"/>
              <a:gd name="connsiteX2" fmla="*/ 198558 w 231689"/>
              <a:gd name="connsiteY2" fmla="*/ 140172 h 171450"/>
              <a:gd name="connsiteX3" fmla="*/ 203191 w 231689"/>
              <a:gd name="connsiteY3" fmla="*/ 140172 h 171450"/>
              <a:gd name="connsiteX4" fmla="*/ 220799 w 231689"/>
              <a:gd name="connsiteY4" fmla="*/ 122564 h 171450"/>
              <a:gd name="connsiteX5" fmla="*/ 220799 w 231689"/>
              <a:gd name="connsiteY5" fmla="*/ 29424 h 171450"/>
              <a:gd name="connsiteX6" fmla="*/ 203191 w 231689"/>
              <a:gd name="connsiteY6" fmla="*/ 11816 h 171450"/>
              <a:gd name="connsiteX7" fmla="*/ 30351 w 231689"/>
              <a:gd name="connsiteY7" fmla="*/ 11816 h 171450"/>
              <a:gd name="connsiteX8" fmla="*/ 12743 w 231689"/>
              <a:gd name="connsiteY8" fmla="*/ 29424 h 171450"/>
              <a:gd name="connsiteX9" fmla="*/ 12743 w 231689"/>
              <a:gd name="connsiteY9" fmla="*/ 122564 h 171450"/>
              <a:gd name="connsiteX10" fmla="*/ 30351 w 231689"/>
              <a:gd name="connsiteY10" fmla="*/ 140172 h 171450"/>
              <a:gd name="connsiteX11" fmla="*/ 34985 w 231689"/>
              <a:gd name="connsiteY11" fmla="*/ 140172 h 171450"/>
              <a:gd name="connsiteX12" fmla="*/ 34985 w 231689"/>
              <a:gd name="connsiteY12" fmla="*/ 149440 h 171450"/>
              <a:gd name="connsiteX13" fmla="*/ 30351 w 231689"/>
              <a:gd name="connsiteY13" fmla="*/ 149440 h 171450"/>
              <a:gd name="connsiteX14" fmla="*/ 3475 w 231689"/>
              <a:gd name="connsiteY14" fmla="*/ 123027 h 171450"/>
              <a:gd name="connsiteX15" fmla="*/ 3475 w 231689"/>
              <a:gd name="connsiteY15" fmla="*/ 29888 h 171450"/>
              <a:gd name="connsiteX16" fmla="*/ 30351 w 231689"/>
              <a:gd name="connsiteY16" fmla="*/ 3475 h 171450"/>
              <a:gd name="connsiteX17" fmla="*/ 203191 w 231689"/>
              <a:gd name="connsiteY17" fmla="*/ 3475 h 171450"/>
              <a:gd name="connsiteX18" fmla="*/ 229604 w 231689"/>
              <a:gd name="connsiteY18" fmla="*/ 29888 h 171450"/>
              <a:gd name="connsiteX19" fmla="*/ 229604 w 231689"/>
              <a:gd name="connsiteY19" fmla="*/ 123027 h 171450"/>
              <a:gd name="connsiteX20" fmla="*/ 203191 w 231689"/>
              <a:gd name="connsiteY20" fmla="*/ 149440 h 171450"/>
              <a:gd name="connsiteX21" fmla="*/ 58617 w 231689"/>
              <a:gd name="connsiteY21" fmla="*/ 172145 h 171450"/>
              <a:gd name="connsiteX22" fmla="*/ 71128 w 231689"/>
              <a:gd name="connsiteY22" fmla="*/ 159634 h 171450"/>
              <a:gd name="connsiteX23" fmla="*/ 71128 w 231689"/>
              <a:gd name="connsiteY23" fmla="*/ 130904 h 171450"/>
              <a:gd name="connsiteX24" fmla="*/ 58617 w 231689"/>
              <a:gd name="connsiteY24" fmla="*/ 118393 h 171450"/>
              <a:gd name="connsiteX25" fmla="*/ 46106 w 231689"/>
              <a:gd name="connsiteY25" fmla="*/ 130904 h 171450"/>
              <a:gd name="connsiteX26" fmla="*/ 46106 w 231689"/>
              <a:gd name="connsiteY26" fmla="*/ 159634 h 171450"/>
              <a:gd name="connsiteX27" fmla="*/ 58617 w 231689"/>
              <a:gd name="connsiteY27" fmla="*/ 172145 h 171450"/>
              <a:gd name="connsiteX28" fmla="*/ 97541 w 231689"/>
              <a:gd name="connsiteY28" fmla="*/ 172145 h 171450"/>
              <a:gd name="connsiteX29" fmla="*/ 110052 w 231689"/>
              <a:gd name="connsiteY29" fmla="*/ 159634 h 171450"/>
              <a:gd name="connsiteX30" fmla="*/ 110052 w 231689"/>
              <a:gd name="connsiteY30" fmla="*/ 86420 h 171450"/>
              <a:gd name="connsiteX31" fmla="*/ 97541 w 231689"/>
              <a:gd name="connsiteY31" fmla="*/ 73909 h 171450"/>
              <a:gd name="connsiteX32" fmla="*/ 85030 w 231689"/>
              <a:gd name="connsiteY32" fmla="*/ 86420 h 171450"/>
              <a:gd name="connsiteX33" fmla="*/ 85030 w 231689"/>
              <a:gd name="connsiteY33" fmla="*/ 159634 h 171450"/>
              <a:gd name="connsiteX34" fmla="*/ 97541 w 231689"/>
              <a:gd name="connsiteY34" fmla="*/ 172145 h 171450"/>
              <a:gd name="connsiteX35" fmla="*/ 175389 w 231689"/>
              <a:gd name="connsiteY35" fmla="*/ 171682 h 171450"/>
              <a:gd name="connsiteX36" fmla="*/ 187900 w 231689"/>
              <a:gd name="connsiteY36" fmla="*/ 159170 h 171450"/>
              <a:gd name="connsiteX37" fmla="*/ 187900 w 231689"/>
              <a:gd name="connsiteY37" fmla="*/ 55374 h 171450"/>
              <a:gd name="connsiteX38" fmla="*/ 175389 w 231689"/>
              <a:gd name="connsiteY38" fmla="*/ 42863 h 171450"/>
              <a:gd name="connsiteX39" fmla="*/ 162877 w 231689"/>
              <a:gd name="connsiteY39" fmla="*/ 55374 h 171450"/>
              <a:gd name="connsiteX40" fmla="*/ 162877 w 231689"/>
              <a:gd name="connsiteY40" fmla="*/ 159170 h 171450"/>
              <a:gd name="connsiteX41" fmla="*/ 175389 w 231689"/>
              <a:gd name="connsiteY41" fmla="*/ 171682 h 171450"/>
              <a:gd name="connsiteX42" fmla="*/ 136465 w 231689"/>
              <a:gd name="connsiteY42" fmla="*/ 172145 h 171450"/>
              <a:gd name="connsiteX43" fmla="*/ 148976 w 231689"/>
              <a:gd name="connsiteY43" fmla="*/ 159634 h 171450"/>
              <a:gd name="connsiteX44" fmla="*/ 148976 w 231689"/>
              <a:gd name="connsiteY44" fmla="*/ 105419 h 171450"/>
              <a:gd name="connsiteX45" fmla="*/ 136465 w 231689"/>
              <a:gd name="connsiteY45" fmla="*/ 92907 h 171450"/>
              <a:gd name="connsiteX46" fmla="*/ 123954 w 231689"/>
              <a:gd name="connsiteY46" fmla="*/ 105419 h 171450"/>
              <a:gd name="connsiteX47" fmla="*/ 123954 w 231689"/>
              <a:gd name="connsiteY47" fmla="*/ 159634 h 171450"/>
              <a:gd name="connsiteX48" fmla="*/ 136465 w 231689"/>
              <a:gd name="connsiteY48" fmla="*/ 17214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31689" h="171450">
                <a:moveTo>
                  <a:pt x="203191" y="149440"/>
                </a:moveTo>
                <a:lnTo>
                  <a:pt x="198558" y="149440"/>
                </a:lnTo>
                <a:lnTo>
                  <a:pt x="198558" y="140172"/>
                </a:lnTo>
                <a:lnTo>
                  <a:pt x="203191" y="140172"/>
                </a:lnTo>
                <a:cubicBezTo>
                  <a:pt x="212922" y="140172"/>
                  <a:pt x="220799" y="132294"/>
                  <a:pt x="220799" y="122564"/>
                </a:cubicBezTo>
                <a:lnTo>
                  <a:pt x="220799" y="29424"/>
                </a:lnTo>
                <a:cubicBezTo>
                  <a:pt x="220799" y="19694"/>
                  <a:pt x="212922" y="11816"/>
                  <a:pt x="203191" y="11816"/>
                </a:cubicBezTo>
                <a:lnTo>
                  <a:pt x="30351" y="11816"/>
                </a:lnTo>
                <a:cubicBezTo>
                  <a:pt x="20620" y="11816"/>
                  <a:pt x="12743" y="19694"/>
                  <a:pt x="12743" y="29424"/>
                </a:cubicBezTo>
                <a:lnTo>
                  <a:pt x="12743" y="122564"/>
                </a:lnTo>
                <a:cubicBezTo>
                  <a:pt x="12743" y="132294"/>
                  <a:pt x="20620" y="140172"/>
                  <a:pt x="30351" y="140172"/>
                </a:cubicBezTo>
                <a:lnTo>
                  <a:pt x="34985" y="140172"/>
                </a:lnTo>
                <a:lnTo>
                  <a:pt x="34985" y="149440"/>
                </a:lnTo>
                <a:lnTo>
                  <a:pt x="30351" y="149440"/>
                </a:lnTo>
                <a:cubicBezTo>
                  <a:pt x="15523" y="149440"/>
                  <a:pt x="3475" y="137392"/>
                  <a:pt x="3475" y="123027"/>
                </a:cubicBezTo>
                <a:lnTo>
                  <a:pt x="3475" y="29888"/>
                </a:lnTo>
                <a:cubicBezTo>
                  <a:pt x="3475" y="15060"/>
                  <a:pt x="15523" y="3475"/>
                  <a:pt x="30351" y="3475"/>
                </a:cubicBezTo>
                <a:lnTo>
                  <a:pt x="203191" y="3475"/>
                </a:lnTo>
                <a:cubicBezTo>
                  <a:pt x="218019" y="3475"/>
                  <a:pt x="229604" y="15523"/>
                  <a:pt x="229604" y="29888"/>
                </a:cubicBezTo>
                <a:lnTo>
                  <a:pt x="229604" y="123027"/>
                </a:lnTo>
                <a:cubicBezTo>
                  <a:pt x="230067" y="137392"/>
                  <a:pt x="218019" y="149440"/>
                  <a:pt x="203191" y="149440"/>
                </a:cubicBezTo>
                <a:moveTo>
                  <a:pt x="58617" y="172145"/>
                </a:moveTo>
                <a:cubicBezTo>
                  <a:pt x="65568" y="172145"/>
                  <a:pt x="71128" y="166585"/>
                  <a:pt x="71128" y="159634"/>
                </a:cubicBezTo>
                <a:lnTo>
                  <a:pt x="71128" y="130904"/>
                </a:lnTo>
                <a:cubicBezTo>
                  <a:pt x="71128" y="123954"/>
                  <a:pt x="65568" y="118393"/>
                  <a:pt x="58617" y="118393"/>
                </a:cubicBezTo>
                <a:cubicBezTo>
                  <a:pt x="51666" y="118393"/>
                  <a:pt x="46106" y="123954"/>
                  <a:pt x="46106" y="130904"/>
                </a:cubicBezTo>
                <a:lnTo>
                  <a:pt x="46106" y="159634"/>
                </a:lnTo>
                <a:cubicBezTo>
                  <a:pt x="46106" y="166585"/>
                  <a:pt x="51666" y="172145"/>
                  <a:pt x="58617" y="172145"/>
                </a:cubicBezTo>
                <a:moveTo>
                  <a:pt x="97541" y="172145"/>
                </a:moveTo>
                <a:cubicBezTo>
                  <a:pt x="104491" y="172145"/>
                  <a:pt x="110052" y="166585"/>
                  <a:pt x="110052" y="159634"/>
                </a:cubicBezTo>
                <a:lnTo>
                  <a:pt x="110052" y="86420"/>
                </a:lnTo>
                <a:cubicBezTo>
                  <a:pt x="110052" y="79469"/>
                  <a:pt x="104491" y="73909"/>
                  <a:pt x="97541" y="73909"/>
                </a:cubicBezTo>
                <a:cubicBezTo>
                  <a:pt x="90590" y="73909"/>
                  <a:pt x="85030" y="79469"/>
                  <a:pt x="85030" y="86420"/>
                </a:cubicBezTo>
                <a:lnTo>
                  <a:pt x="85030" y="159634"/>
                </a:lnTo>
                <a:cubicBezTo>
                  <a:pt x="85030" y="166585"/>
                  <a:pt x="90590" y="172145"/>
                  <a:pt x="97541" y="172145"/>
                </a:cubicBezTo>
                <a:moveTo>
                  <a:pt x="175389" y="171682"/>
                </a:moveTo>
                <a:cubicBezTo>
                  <a:pt x="182339" y="171682"/>
                  <a:pt x="187900" y="166121"/>
                  <a:pt x="187900" y="159170"/>
                </a:cubicBezTo>
                <a:lnTo>
                  <a:pt x="187900" y="55374"/>
                </a:lnTo>
                <a:cubicBezTo>
                  <a:pt x="187900" y="48423"/>
                  <a:pt x="182339" y="42863"/>
                  <a:pt x="175389" y="42863"/>
                </a:cubicBezTo>
                <a:cubicBezTo>
                  <a:pt x="168438" y="42863"/>
                  <a:pt x="162877" y="48423"/>
                  <a:pt x="162877" y="55374"/>
                </a:cubicBezTo>
                <a:lnTo>
                  <a:pt x="162877" y="159170"/>
                </a:lnTo>
                <a:cubicBezTo>
                  <a:pt x="162877" y="166121"/>
                  <a:pt x="168438" y="171682"/>
                  <a:pt x="175389" y="171682"/>
                </a:cubicBezTo>
                <a:moveTo>
                  <a:pt x="136465" y="172145"/>
                </a:moveTo>
                <a:cubicBezTo>
                  <a:pt x="143415" y="172145"/>
                  <a:pt x="148976" y="166585"/>
                  <a:pt x="148976" y="159634"/>
                </a:cubicBezTo>
                <a:lnTo>
                  <a:pt x="148976" y="105419"/>
                </a:lnTo>
                <a:cubicBezTo>
                  <a:pt x="148976" y="98468"/>
                  <a:pt x="143415" y="92907"/>
                  <a:pt x="136465" y="92907"/>
                </a:cubicBezTo>
                <a:cubicBezTo>
                  <a:pt x="129514" y="92907"/>
                  <a:pt x="123954" y="98468"/>
                  <a:pt x="123954" y="105419"/>
                </a:cubicBezTo>
                <a:lnTo>
                  <a:pt x="123954" y="159634"/>
                </a:lnTo>
                <a:cubicBezTo>
                  <a:pt x="123954" y="166585"/>
                  <a:pt x="129514" y="172145"/>
                  <a:pt x="136465" y="172145"/>
                </a:cubicBezTo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C19C37-53E1-4EF5-BB66-C2AE62662D67}"/>
              </a:ext>
            </a:extLst>
          </p:cNvPr>
          <p:cNvGrpSpPr>
            <a:grpSpLocks noChangeAspect="1"/>
          </p:cNvGrpSpPr>
          <p:nvPr/>
        </p:nvGrpSpPr>
        <p:grpSpPr>
          <a:xfrm>
            <a:off x="2102650" y="2318835"/>
            <a:ext cx="388294" cy="640080"/>
            <a:chOff x="2397618" y="3224414"/>
            <a:chExt cx="395274" cy="642676"/>
          </a:xfrm>
          <a:solidFill>
            <a:schemeClr val="accent1"/>
          </a:solidFill>
        </p:grpSpPr>
        <p:sp>
          <p:nvSpPr>
            <p:cNvPr id="39" name="Circle: Hollow 284">
              <a:extLst>
                <a:ext uri="{FF2B5EF4-FFF2-40B4-BE49-F238E27FC236}">
                  <a16:creationId xmlns:a16="http://schemas.microsoft.com/office/drawing/2014/main" id="{694ECBC4-48C6-406E-B08D-4F7B462E379E}"/>
                </a:ext>
              </a:extLst>
            </p:cNvPr>
            <p:cNvSpPr/>
            <p:nvPr/>
          </p:nvSpPr>
          <p:spPr bwMode="auto">
            <a:xfrm>
              <a:off x="2421425" y="3224414"/>
              <a:ext cx="172776" cy="172776"/>
            </a:xfrm>
            <a:prstGeom prst="donu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Circle: Hollow 285">
              <a:extLst>
                <a:ext uri="{FF2B5EF4-FFF2-40B4-BE49-F238E27FC236}">
                  <a16:creationId xmlns:a16="http://schemas.microsoft.com/office/drawing/2014/main" id="{F3A89E88-0C79-4F11-966B-8F688AFD0390}"/>
                </a:ext>
              </a:extLst>
            </p:cNvPr>
            <p:cNvSpPr/>
            <p:nvPr/>
          </p:nvSpPr>
          <p:spPr bwMode="auto">
            <a:xfrm>
              <a:off x="2421425" y="3694314"/>
              <a:ext cx="172776" cy="172776"/>
            </a:xfrm>
            <a:prstGeom prst="donu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Circle: Hollow 286">
              <a:extLst>
                <a:ext uri="{FF2B5EF4-FFF2-40B4-BE49-F238E27FC236}">
                  <a16:creationId xmlns:a16="http://schemas.microsoft.com/office/drawing/2014/main" id="{F5014AAD-7DC2-4C5E-BD67-65DCF2BB0E8B}"/>
                </a:ext>
              </a:extLst>
            </p:cNvPr>
            <p:cNvSpPr/>
            <p:nvPr/>
          </p:nvSpPr>
          <p:spPr bwMode="auto">
            <a:xfrm>
              <a:off x="2620116" y="3573297"/>
              <a:ext cx="172776" cy="172776"/>
            </a:xfrm>
            <a:prstGeom prst="donu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Circle: Hollow 287">
              <a:extLst>
                <a:ext uri="{FF2B5EF4-FFF2-40B4-BE49-F238E27FC236}">
                  <a16:creationId xmlns:a16="http://schemas.microsoft.com/office/drawing/2014/main" id="{F48FA871-B79D-49F7-9D46-36A95443DFA1}"/>
                </a:ext>
              </a:extLst>
            </p:cNvPr>
            <p:cNvSpPr/>
            <p:nvPr/>
          </p:nvSpPr>
          <p:spPr bwMode="auto">
            <a:xfrm>
              <a:off x="2620116" y="3342157"/>
              <a:ext cx="172776" cy="172776"/>
            </a:xfrm>
            <a:prstGeom prst="donu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Circle: Hollow 288">
              <a:extLst>
                <a:ext uri="{FF2B5EF4-FFF2-40B4-BE49-F238E27FC236}">
                  <a16:creationId xmlns:a16="http://schemas.microsoft.com/office/drawing/2014/main" id="{D6670E39-5C76-4DE3-82F7-FA84033D9FFE}"/>
                </a:ext>
              </a:extLst>
            </p:cNvPr>
            <p:cNvSpPr/>
            <p:nvPr/>
          </p:nvSpPr>
          <p:spPr bwMode="auto">
            <a:xfrm>
              <a:off x="2397618" y="3437210"/>
              <a:ext cx="215310" cy="215310"/>
            </a:xfrm>
            <a:prstGeom prst="donu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6B36695-0F40-45F8-9EED-3D64C25E33B1}"/>
                </a:ext>
              </a:extLst>
            </p:cNvPr>
            <p:cNvSpPr/>
            <p:nvPr/>
          </p:nvSpPr>
          <p:spPr bwMode="auto">
            <a:xfrm>
              <a:off x="2484888" y="3388463"/>
              <a:ext cx="48762" cy="6530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1CECFA6-3FFC-418E-8004-49BF7B5A1A17}"/>
                </a:ext>
              </a:extLst>
            </p:cNvPr>
            <p:cNvSpPr/>
            <p:nvPr/>
          </p:nvSpPr>
          <p:spPr bwMode="auto">
            <a:xfrm>
              <a:off x="2484888" y="3641828"/>
              <a:ext cx="48762" cy="6530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A8A91FB-B79C-4443-B9AB-8A2AB8698BC6}"/>
                </a:ext>
              </a:extLst>
            </p:cNvPr>
            <p:cNvSpPr/>
            <p:nvPr/>
          </p:nvSpPr>
          <p:spPr bwMode="auto">
            <a:xfrm rot="18182441">
              <a:off x="2593341" y="3577846"/>
              <a:ext cx="48762" cy="6530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EA512F2-DAD6-45F2-8C1F-E8FB512BE67F}"/>
                </a:ext>
              </a:extLst>
            </p:cNvPr>
            <p:cNvSpPr/>
            <p:nvPr/>
          </p:nvSpPr>
          <p:spPr bwMode="auto">
            <a:xfrm rot="3417559" flipV="1">
              <a:off x="2593341" y="3450211"/>
              <a:ext cx="48762" cy="6530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48" name="Graphic 30">
            <a:extLst>
              <a:ext uri="{FF2B5EF4-FFF2-40B4-BE49-F238E27FC236}">
                <a16:creationId xmlns:a16="http://schemas.microsoft.com/office/drawing/2014/main" id="{E34F10EC-B1F3-4834-8E4F-87BD2ACD0B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0015" y="4424419"/>
            <a:ext cx="195832" cy="19583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93A5315-F127-4B46-9656-C4B9BE7DD0A7}"/>
              </a:ext>
            </a:extLst>
          </p:cNvPr>
          <p:cNvGrpSpPr>
            <a:grpSpLocks noChangeAspect="1"/>
          </p:cNvGrpSpPr>
          <p:nvPr/>
        </p:nvGrpSpPr>
        <p:grpSpPr>
          <a:xfrm>
            <a:off x="8745548" y="1910975"/>
            <a:ext cx="357291" cy="265264"/>
            <a:chOff x="-219366" y="4364127"/>
            <a:chExt cx="678219" cy="503526"/>
          </a:xfrm>
          <a:solidFill>
            <a:schemeClr val="accent1"/>
          </a:solidFill>
        </p:grpSpPr>
        <p:sp>
          <p:nvSpPr>
            <p:cNvPr id="50" name="Freeform: Shape 361">
              <a:extLst>
                <a:ext uri="{FF2B5EF4-FFF2-40B4-BE49-F238E27FC236}">
                  <a16:creationId xmlns:a16="http://schemas.microsoft.com/office/drawing/2014/main" id="{763A16A2-C310-4893-B6C4-A27DDFF77680}"/>
                </a:ext>
              </a:extLst>
            </p:cNvPr>
            <p:cNvSpPr/>
            <p:nvPr/>
          </p:nvSpPr>
          <p:spPr>
            <a:xfrm>
              <a:off x="-14987" y="4364127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: Shape 362">
              <a:extLst>
                <a:ext uri="{FF2B5EF4-FFF2-40B4-BE49-F238E27FC236}">
                  <a16:creationId xmlns:a16="http://schemas.microsoft.com/office/drawing/2014/main" id="{DD1F6FBF-E862-4BC6-99F8-A2AA4999EE3B}"/>
                </a:ext>
              </a:extLst>
            </p:cNvPr>
            <p:cNvSpPr/>
            <p:nvPr/>
          </p:nvSpPr>
          <p:spPr>
            <a:xfrm>
              <a:off x="-108042" y="4365840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4769 w 133350"/>
                <a:gd name="connsiteY14" fmla="*/ 229076 h 285750"/>
                <a:gd name="connsiteX15" fmla="*/ 46196 w 133350"/>
                <a:gd name="connsiteY15" fmla="*/ 227171 h 285750"/>
                <a:gd name="connsiteX16" fmla="*/ 46196 w 133350"/>
                <a:gd name="connsiteY16" fmla="*/ 58579 h 285750"/>
                <a:gd name="connsiteX17" fmla="*/ 54769 w 133350"/>
                <a:gd name="connsiteY17" fmla="*/ 56674 h 285750"/>
                <a:gd name="connsiteX18" fmla="*/ 63341 w 133350"/>
                <a:gd name="connsiteY18" fmla="*/ 54769 h 285750"/>
                <a:gd name="connsiteX19" fmla="*/ 71914 w 133350"/>
                <a:gd name="connsiteY19" fmla="*/ 52864 h 285750"/>
                <a:gd name="connsiteX20" fmla="*/ 71914 w 133350"/>
                <a:gd name="connsiteY20" fmla="*/ 236696 h 285750"/>
                <a:gd name="connsiteX21" fmla="*/ 63341 w 133350"/>
                <a:gd name="connsiteY21" fmla="*/ 234791 h 285750"/>
                <a:gd name="connsiteX22" fmla="*/ 54769 w 133350"/>
                <a:gd name="connsiteY22" fmla="*/ 229076 h 285750"/>
                <a:gd name="connsiteX23" fmla="*/ 94774 w 133350"/>
                <a:gd name="connsiteY23" fmla="*/ 242411 h 285750"/>
                <a:gd name="connsiteX24" fmla="*/ 83344 w 133350"/>
                <a:gd name="connsiteY24" fmla="*/ 237649 h 285750"/>
                <a:gd name="connsiteX25" fmla="*/ 83344 w 133350"/>
                <a:gd name="connsiteY25" fmla="*/ 47149 h 285750"/>
                <a:gd name="connsiteX26" fmla="*/ 94774 w 133350"/>
                <a:gd name="connsiteY26" fmla="*/ 45244 h 285750"/>
                <a:gd name="connsiteX27" fmla="*/ 106204 w 133350"/>
                <a:gd name="connsiteY27" fmla="*/ 40481 h 285750"/>
                <a:gd name="connsiteX28" fmla="*/ 119539 w 133350"/>
                <a:gd name="connsiteY28" fmla="*/ 35719 h 285750"/>
                <a:gd name="connsiteX29" fmla="*/ 119539 w 133350"/>
                <a:gd name="connsiteY29" fmla="*/ 249079 h 285750"/>
                <a:gd name="connsiteX30" fmla="*/ 106204 w 133350"/>
                <a:gd name="connsiteY30" fmla="*/ 244316 h 285750"/>
                <a:gd name="connsiteX31" fmla="*/ 94774 w 133350"/>
                <a:gd name="connsiteY31" fmla="*/ 24241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4769" y="229076"/>
                  </a:moveTo>
                  <a:lnTo>
                    <a:pt x="46196" y="227171"/>
                  </a:lnTo>
                  <a:lnTo>
                    <a:pt x="46196" y="58579"/>
                  </a:lnTo>
                  <a:lnTo>
                    <a:pt x="54769" y="56674"/>
                  </a:lnTo>
                  <a:lnTo>
                    <a:pt x="63341" y="54769"/>
                  </a:lnTo>
                  <a:lnTo>
                    <a:pt x="71914" y="52864"/>
                  </a:lnTo>
                  <a:lnTo>
                    <a:pt x="71914" y="236696"/>
                  </a:lnTo>
                  <a:lnTo>
                    <a:pt x="63341" y="234791"/>
                  </a:lnTo>
                  <a:lnTo>
                    <a:pt x="54769" y="229076"/>
                  </a:lnTo>
                  <a:close/>
                  <a:moveTo>
                    <a:pt x="94774" y="242411"/>
                  </a:moveTo>
                  <a:lnTo>
                    <a:pt x="83344" y="237649"/>
                  </a:lnTo>
                  <a:lnTo>
                    <a:pt x="83344" y="47149"/>
                  </a:lnTo>
                  <a:lnTo>
                    <a:pt x="94774" y="45244"/>
                  </a:lnTo>
                  <a:lnTo>
                    <a:pt x="106204" y="40481"/>
                  </a:lnTo>
                  <a:lnTo>
                    <a:pt x="119539" y="35719"/>
                  </a:lnTo>
                  <a:lnTo>
                    <a:pt x="119539" y="249079"/>
                  </a:lnTo>
                  <a:lnTo>
                    <a:pt x="106204" y="244316"/>
                  </a:lnTo>
                  <a:lnTo>
                    <a:pt x="94774" y="2424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: Shape 363">
              <a:extLst>
                <a:ext uri="{FF2B5EF4-FFF2-40B4-BE49-F238E27FC236}">
                  <a16:creationId xmlns:a16="http://schemas.microsoft.com/office/drawing/2014/main" id="{BEEFAC0C-788D-492E-97BD-BCA1C8F29650}"/>
                </a:ext>
              </a:extLst>
            </p:cNvPr>
            <p:cNvSpPr/>
            <p:nvPr/>
          </p:nvSpPr>
          <p:spPr>
            <a:xfrm>
              <a:off x="225358" y="4364127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: Shape 364">
              <a:extLst>
                <a:ext uri="{FF2B5EF4-FFF2-40B4-BE49-F238E27FC236}">
                  <a16:creationId xmlns:a16="http://schemas.microsoft.com/office/drawing/2014/main" id="{89089D19-2358-4DE3-971A-1846C3511F7E}"/>
                </a:ext>
              </a:extLst>
            </p:cNvPr>
            <p:cNvSpPr/>
            <p:nvPr/>
          </p:nvSpPr>
          <p:spPr>
            <a:xfrm>
              <a:off x="132874" y="4365840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3816 w 133350"/>
                <a:gd name="connsiteY14" fmla="*/ 229076 h 285750"/>
                <a:gd name="connsiteX15" fmla="*/ 45244 w 133350"/>
                <a:gd name="connsiteY15" fmla="*/ 227171 h 285750"/>
                <a:gd name="connsiteX16" fmla="*/ 45244 w 133350"/>
                <a:gd name="connsiteY16" fmla="*/ 58579 h 285750"/>
                <a:gd name="connsiteX17" fmla="*/ 53816 w 133350"/>
                <a:gd name="connsiteY17" fmla="*/ 56674 h 285750"/>
                <a:gd name="connsiteX18" fmla="*/ 62389 w 133350"/>
                <a:gd name="connsiteY18" fmla="*/ 54769 h 285750"/>
                <a:gd name="connsiteX19" fmla="*/ 70961 w 133350"/>
                <a:gd name="connsiteY19" fmla="*/ 52864 h 285750"/>
                <a:gd name="connsiteX20" fmla="*/ 70961 w 133350"/>
                <a:gd name="connsiteY20" fmla="*/ 236696 h 285750"/>
                <a:gd name="connsiteX21" fmla="*/ 62389 w 133350"/>
                <a:gd name="connsiteY21" fmla="*/ 234791 h 285750"/>
                <a:gd name="connsiteX22" fmla="*/ 53816 w 133350"/>
                <a:gd name="connsiteY22" fmla="*/ 229076 h 285750"/>
                <a:gd name="connsiteX23" fmla="*/ 93821 w 133350"/>
                <a:gd name="connsiteY23" fmla="*/ 242411 h 285750"/>
                <a:gd name="connsiteX24" fmla="*/ 82391 w 133350"/>
                <a:gd name="connsiteY24" fmla="*/ 237649 h 285750"/>
                <a:gd name="connsiteX25" fmla="*/ 82391 w 133350"/>
                <a:gd name="connsiteY25" fmla="*/ 47149 h 285750"/>
                <a:gd name="connsiteX26" fmla="*/ 93821 w 133350"/>
                <a:gd name="connsiteY26" fmla="*/ 45244 h 285750"/>
                <a:gd name="connsiteX27" fmla="*/ 105251 w 133350"/>
                <a:gd name="connsiteY27" fmla="*/ 40481 h 285750"/>
                <a:gd name="connsiteX28" fmla="*/ 118586 w 133350"/>
                <a:gd name="connsiteY28" fmla="*/ 35719 h 285750"/>
                <a:gd name="connsiteX29" fmla="*/ 118586 w 133350"/>
                <a:gd name="connsiteY29" fmla="*/ 249079 h 285750"/>
                <a:gd name="connsiteX30" fmla="*/ 105251 w 133350"/>
                <a:gd name="connsiteY30" fmla="*/ 244316 h 285750"/>
                <a:gd name="connsiteX31" fmla="*/ 93821 w 133350"/>
                <a:gd name="connsiteY31" fmla="*/ 24241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3816" y="229076"/>
                  </a:moveTo>
                  <a:lnTo>
                    <a:pt x="45244" y="227171"/>
                  </a:lnTo>
                  <a:lnTo>
                    <a:pt x="45244" y="58579"/>
                  </a:lnTo>
                  <a:lnTo>
                    <a:pt x="53816" y="56674"/>
                  </a:lnTo>
                  <a:lnTo>
                    <a:pt x="62389" y="54769"/>
                  </a:lnTo>
                  <a:lnTo>
                    <a:pt x="70961" y="52864"/>
                  </a:lnTo>
                  <a:lnTo>
                    <a:pt x="70961" y="236696"/>
                  </a:lnTo>
                  <a:lnTo>
                    <a:pt x="62389" y="234791"/>
                  </a:lnTo>
                  <a:lnTo>
                    <a:pt x="53816" y="229076"/>
                  </a:lnTo>
                  <a:close/>
                  <a:moveTo>
                    <a:pt x="93821" y="242411"/>
                  </a:moveTo>
                  <a:lnTo>
                    <a:pt x="82391" y="237649"/>
                  </a:lnTo>
                  <a:lnTo>
                    <a:pt x="82391" y="47149"/>
                  </a:lnTo>
                  <a:lnTo>
                    <a:pt x="93821" y="45244"/>
                  </a:lnTo>
                  <a:lnTo>
                    <a:pt x="105251" y="40481"/>
                  </a:lnTo>
                  <a:lnTo>
                    <a:pt x="118586" y="35719"/>
                  </a:lnTo>
                  <a:lnTo>
                    <a:pt x="118586" y="249079"/>
                  </a:lnTo>
                  <a:lnTo>
                    <a:pt x="105251" y="244316"/>
                  </a:lnTo>
                  <a:lnTo>
                    <a:pt x="93821" y="2424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: Shape 365">
              <a:extLst>
                <a:ext uri="{FF2B5EF4-FFF2-40B4-BE49-F238E27FC236}">
                  <a16:creationId xmlns:a16="http://schemas.microsoft.com/office/drawing/2014/main" id="{DA2228CF-00B9-4776-9B07-D73078D8A543}"/>
                </a:ext>
              </a:extLst>
            </p:cNvPr>
            <p:cNvSpPr/>
            <p:nvPr/>
          </p:nvSpPr>
          <p:spPr>
            <a:xfrm>
              <a:off x="-14987" y="4694674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: Shape 366">
              <a:extLst>
                <a:ext uri="{FF2B5EF4-FFF2-40B4-BE49-F238E27FC236}">
                  <a16:creationId xmlns:a16="http://schemas.microsoft.com/office/drawing/2014/main" id="{B049B9E2-6C0A-44E7-992C-57D11E6D6636}"/>
                </a:ext>
              </a:extLst>
            </p:cNvPr>
            <p:cNvSpPr/>
            <p:nvPr/>
          </p:nvSpPr>
          <p:spPr>
            <a:xfrm>
              <a:off x="-108042" y="4696386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4769 w 133350"/>
                <a:gd name="connsiteY14" fmla="*/ 229076 h 285750"/>
                <a:gd name="connsiteX15" fmla="*/ 46196 w 133350"/>
                <a:gd name="connsiteY15" fmla="*/ 227171 h 285750"/>
                <a:gd name="connsiteX16" fmla="*/ 46196 w 133350"/>
                <a:gd name="connsiteY16" fmla="*/ 58579 h 285750"/>
                <a:gd name="connsiteX17" fmla="*/ 54769 w 133350"/>
                <a:gd name="connsiteY17" fmla="*/ 56674 h 285750"/>
                <a:gd name="connsiteX18" fmla="*/ 63341 w 133350"/>
                <a:gd name="connsiteY18" fmla="*/ 54769 h 285750"/>
                <a:gd name="connsiteX19" fmla="*/ 71914 w 133350"/>
                <a:gd name="connsiteY19" fmla="*/ 52864 h 285750"/>
                <a:gd name="connsiteX20" fmla="*/ 71914 w 133350"/>
                <a:gd name="connsiteY20" fmla="*/ 236696 h 285750"/>
                <a:gd name="connsiteX21" fmla="*/ 63341 w 133350"/>
                <a:gd name="connsiteY21" fmla="*/ 234791 h 285750"/>
                <a:gd name="connsiteX22" fmla="*/ 54769 w 133350"/>
                <a:gd name="connsiteY22" fmla="*/ 229076 h 285750"/>
                <a:gd name="connsiteX23" fmla="*/ 94774 w 133350"/>
                <a:gd name="connsiteY23" fmla="*/ 242411 h 285750"/>
                <a:gd name="connsiteX24" fmla="*/ 83344 w 133350"/>
                <a:gd name="connsiteY24" fmla="*/ 237649 h 285750"/>
                <a:gd name="connsiteX25" fmla="*/ 83344 w 133350"/>
                <a:gd name="connsiteY25" fmla="*/ 47149 h 285750"/>
                <a:gd name="connsiteX26" fmla="*/ 94774 w 133350"/>
                <a:gd name="connsiteY26" fmla="*/ 45244 h 285750"/>
                <a:gd name="connsiteX27" fmla="*/ 106204 w 133350"/>
                <a:gd name="connsiteY27" fmla="*/ 40481 h 285750"/>
                <a:gd name="connsiteX28" fmla="*/ 119539 w 133350"/>
                <a:gd name="connsiteY28" fmla="*/ 35719 h 285750"/>
                <a:gd name="connsiteX29" fmla="*/ 119539 w 133350"/>
                <a:gd name="connsiteY29" fmla="*/ 249079 h 285750"/>
                <a:gd name="connsiteX30" fmla="*/ 106204 w 133350"/>
                <a:gd name="connsiteY30" fmla="*/ 244316 h 285750"/>
                <a:gd name="connsiteX31" fmla="*/ 94774 w 133350"/>
                <a:gd name="connsiteY31" fmla="*/ 24241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4769" y="229076"/>
                  </a:moveTo>
                  <a:lnTo>
                    <a:pt x="46196" y="227171"/>
                  </a:lnTo>
                  <a:lnTo>
                    <a:pt x="46196" y="58579"/>
                  </a:lnTo>
                  <a:lnTo>
                    <a:pt x="54769" y="56674"/>
                  </a:lnTo>
                  <a:lnTo>
                    <a:pt x="63341" y="54769"/>
                  </a:lnTo>
                  <a:lnTo>
                    <a:pt x="71914" y="52864"/>
                  </a:lnTo>
                  <a:lnTo>
                    <a:pt x="71914" y="236696"/>
                  </a:lnTo>
                  <a:lnTo>
                    <a:pt x="63341" y="234791"/>
                  </a:lnTo>
                  <a:lnTo>
                    <a:pt x="54769" y="229076"/>
                  </a:lnTo>
                  <a:close/>
                  <a:moveTo>
                    <a:pt x="94774" y="242411"/>
                  </a:moveTo>
                  <a:lnTo>
                    <a:pt x="83344" y="237649"/>
                  </a:lnTo>
                  <a:lnTo>
                    <a:pt x="83344" y="47149"/>
                  </a:lnTo>
                  <a:lnTo>
                    <a:pt x="94774" y="45244"/>
                  </a:lnTo>
                  <a:lnTo>
                    <a:pt x="106204" y="40481"/>
                  </a:lnTo>
                  <a:lnTo>
                    <a:pt x="119539" y="35719"/>
                  </a:lnTo>
                  <a:lnTo>
                    <a:pt x="119539" y="249079"/>
                  </a:lnTo>
                  <a:lnTo>
                    <a:pt x="106204" y="244316"/>
                  </a:lnTo>
                  <a:lnTo>
                    <a:pt x="94774" y="2424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: Shape 367">
              <a:extLst>
                <a:ext uri="{FF2B5EF4-FFF2-40B4-BE49-F238E27FC236}">
                  <a16:creationId xmlns:a16="http://schemas.microsoft.com/office/drawing/2014/main" id="{4E0B65E2-FE1E-4907-94D1-B41897F911FF}"/>
                </a:ext>
              </a:extLst>
            </p:cNvPr>
            <p:cNvSpPr/>
            <p:nvPr/>
          </p:nvSpPr>
          <p:spPr>
            <a:xfrm>
              <a:off x="225358" y="4694674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: Shape 368">
              <a:extLst>
                <a:ext uri="{FF2B5EF4-FFF2-40B4-BE49-F238E27FC236}">
                  <a16:creationId xmlns:a16="http://schemas.microsoft.com/office/drawing/2014/main" id="{826E736D-C9A5-4768-81D3-E2F3C6F12EF1}"/>
                </a:ext>
              </a:extLst>
            </p:cNvPr>
            <p:cNvSpPr/>
            <p:nvPr/>
          </p:nvSpPr>
          <p:spPr>
            <a:xfrm>
              <a:off x="132874" y="4696386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3816 w 133350"/>
                <a:gd name="connsiteY14" fmla="*/ 229076 h 285750"/>
                <a:gd name="connsiteX15" fmla="*/ 45244 w 133350"/>
                <a:gd name="connsiteY15" fmla="*/ 227171 h 285750"/>
                <a:gd name="connsiteX16" fmla="*/ 45244 w 133350"/>
                <a:gd name="connsiteY16" fmla="*/ 58579 h 285750"/>
                <a:gd name="connsiteX17" fmla="*/ 53816 w 133350"/>
                <a:gd name="connsiteY17" fmla="*/ 56674 h 285750"/>
                <a:gd name="connsiteX18" fmla="*/ 62389 w 133350"/>
                <a:gd name="connsiteY18" fmla="*/ 54769 h 285750"/>
                <a:gd name="connsiteX19" fmla="*/ 70961 w 133350"/>
                <a:gd name="connsiteY19" fmla="*/ 52864 h 285750"/>
                <a:gd name="connsiteX20" fmla="*/ 70961 w 133350"/>
                <a:gd name="connsiteY20" fmla="*/ 236696 h 285750"/>
                <a:gd name="connsiteX21" fmla="*/ 62389 w 133350"/>
                <a:gd name="connsiteY21" fmla="*/ 234791 h 285750"/>
                <a:gd name="connsiteX22" fmla="*/ 53816 w 133350"/>
                <a:gd name="connsiteY22" fmla="*/ 229076 h 285750"/>
                <a:gd name="connsiteX23" fmla="*/ 93821 w 133350"/>
                <a:gd name="connsiteY23" fmla="*/ 242411 h 285750"/>
                <a:gd name="connsiteX24" fmla="*/ 83344 w 133350"/>
                <a:gd name="connsiteY24" fmla="*/ 237649 h 285750"/>
                <a:gd name="connsiteX25" fmla="*/ 83344 w 133350"/>
                <a:gd name="connsiteY25" fmla="*/ 47149 h 285750"/>
                <a:gd name="connsiteX26" fmla="*/ 94774 w 133350"/>
                <a:gd name="connsiteY26" fmla="*/ 45244 h 285750"/>
                <a:gd name="connsiteX27" fmla="*/ 106204 w 133350"/>
                <a:gd name="connsiteY27" fmla="*/ 40481 h 285750"/>
                <a:gd name="connsiteX28" fmla="*/ 119539 w 133350"/>
                <a:gd name="connsiteY28" fmla="*/ 35719 h 285750"/>
                <a:gd name="connsiteX29" fmla="*/ 119539 w 133350"/>
                <a:gd name="connsiteY29" fmla="*/ 249079 h 285750"/>
                <a:gd name="connsiteX30" fmla="*/ 106204 w 133350"/>
                <a:gd name="connsiteY30" fmla="*/ 244316 h 285750"/>
                <a:gd name="connsiteX31" fmla="*/ 93821 w 133350"/>
                <a:gd name="connsiteY31" fmla="*/ 24241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3816" y="229076"/>
                  </a:moveTo>
                  <a:lnTo>
                    <a:pt x="45244" y="227171"/>
                  </a:lnTo>
                  <a:lnTo>
                    <a:pt x="45244" y="58579"/>
                  </a:lnTo>
                  <a:lnTo>
                    <a:pt x="53816" y="56674"/>
                  </a:lnTo>
                  <a:lnTo>
                    <a:pt x="62389" y="54769"/>
                  </a:lnTo>
                  <a:lnTo>
                    <a:pt x="70961" y="52864"/>
                  </a:lnTo>
                  <a:lnTo>
                    <a:pt x="70961" y="236696"/>
                  </a:lnTo>
                  <a:lnTo>
                    <a:pt x="62389" y="234791"/>
                  </a:lnTo>
                  <a:lnTo>
                    <a:pt x="53816" y="229076"/>
                  </a:lnTo>
                  <a:close/>
                  <a:moveTo>
                    <a:pt x="93821" y="242411"/>
                  </a:moveTo>
                  <a:lnTo>
                    <a:pt x="83344" y="237649"/>
                  </a:lnTo>
                  <a:lnTo>
                    <a:pt x="83344" y="47149"/>
                  </a:lnTo>
                  <a:lnTo>
                    <a:pt x="94774" y="45244"/>
                  </a:lnTo>
                  <a:lnTo>
                    <a:pt x="106204" y="40481"/>
                  </a:lnTo>
                  <a:lnTo>
                    <a:pt x="119539" y="35719"/>
                  </a:lnTo>
                  <a:lnTo>
                    <a:pt x="119539" y="249079"/>
                  </a:lnTo>
                  <a:lnTo>
                    <a:pt x="106204" y="244316"/>
                  </a:lnTo>
                  <a:lnTo>
                    <a:pt x="93821" y="2424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: Shape 369">
              <a:extLst>
                <a:ext uri="{FF2B5EF4-FFF2-40B4-BE49-F238E27FC236}">
                  <a16:creationId xmlns:a16="http://schemas.microsoft.com/office/drawing/2014/main" id="{191B38E3-6294-4BA6-A2E4-0ABAA36C75DD}"/>
                </a:ext>
              </a:extLst>
            </p:cNvPr>
            <p:cNvSpPr/>
            <p:nvPr/>
          </p:nvSpPr>
          <p:spPr>
            <a:xfrm>
              <a:off x="114035" y="4529686"/>
              <a:ext cx="108469" cy="171267"/>
            </a:xfrm>
            <a:custGeom>
              <a:avLst/>
              <a:gdLst>
                <a:gd name="connsiteX0" fmla="*/ 176689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6689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6689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6689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370">
              <a:extLst>
                <a:ext uri="{FF2B5EF4-FFF2-40B4-BE49-F238E27FC236}">
                  <a16:creationId xmlns:a16="http://schemas.microsoft.com/office/drawing/2014/main" id="{E83705A6-A8F8-47D8-A102-932E7191C30A}"/>
                </a:ext>
              </a:extLst>
            </p:cNvPr>
            <p:cNvSpPr/>
            <p:nvPr/>
          </p:nvSpPr>
          <p:spPr>
            <a:xfrm>
              <a:off x="19837" y="4529686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3816 w 133350"/>
                <a:gd name="connsiteY14" fmla="*/ 230981 h 285750"/>
                <a:gd name="connsiteX15" fmla="*/ 45244 w 133350"/>
                <a:gd name="connsiteY15" fmla="*/ 229076 h 285750"/>
                <a:gd name="connsiteX16" fmla="*/ 45244 w 133350"/>
                <a:gd name="connsiteY16" fmla="*/ 60484 h 285750"/>
                <a:gd name="connsiteX17" fmla="*/ 53816 w 133350"/>
                <a:gd name="connsiteY17" fmla="*/ 58579 h 285750"/>
                <a:gd name="connsiteX18" fmla="*/ 62389 w 133350"/>
                <a:gd name="connsiteY18" fmla="*/ 56674 h 285750"/>
                <a:gd name="connsiteX19" fmla="*/ 70961 w 133350"/>
                <a:gd name="connsiteY19" fmla="*/ 54769 h 285750"/>
                <a:gd name="connsiteX20" fmla="*/ 70961 w 133350"/>
                <a:gd name="connsiteY20" fmla="*/ 238601 h 285750"/>
                <a:gd name="connsiteX21" fmla="*/ 62389 w 133350"/>
                <a:gd name="connsiteY21" fmla="*/ 236696 h 285750"/>
                <a:gd name="connsiteX22" fmla="*/ 53816 w 133350"/>
                <a:gd name="connsiteY22" fmla="*/ 230981 h 285750"/>
                <a:gd name="connsiteX23" fmla="*/ 94774 w 133350"/>
                <a:gd name="connsiteY23" fmla="*/ 244316 h 285750"/>
                <a:gd name="connsiteX24" fmla="*/ 83344 w 133350"/>
                <a:gd name="connsiteY24" fmla="*/ 239554 h 285750"/>
                <a:gd name="connsiteX25" fmla="*/ 83344 w 133350"/>
                <a:gd name="connsiteY25" fmla="*/ 49054 h 285750"/>
                <a:gd name="connsiteX26" fmla="*/ 94774 w 133350"/>
                <a:gd name="connsiteY26" fmla="*/ 47149 h 285750"/>
                <a:gd name="connsiteX27" fmla="*/ 106204 w 133350"/>
                <a:gd name="connsiteY27" fmla="*/ 42386 h 285750"/>
                <a:gd name="connsiteX28" fmla="*/ 119539 w 133350"/>
                <a:gd name="connsiteY28" fmla="*/ 37624 h 285750"/>
                <a:gd name="connsiteX29" fmla="*/ 119539 w 133350"/>
                <a:gd name="connsiteY29" fmla="*/ 250984 h 285750"/>
                <a:gd name="connsiteX30" fmla="*/ 106204 w 133350"/>
                <a:gd name="connsiteY30" fmla="*/ 246221 h 285750"/>
                <a:gd name="connsiteX31" fmla="*/ 94774 w 133350"/>
                <a:gd name="connsiteY31" fmla="*/ 244316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3816" y="230981"/>
                  </a:moveTo>
                  <a:lnTo>
                    <a:pt x="45244" y="229076"/>
                  </a:lnTo>
                  <a:lnTo>
                    <a:pt x="45244" y="60484"/>
                  </a:lnTo>
                  <a:lnTo>
                    <a:pt x="53816" y="58579"/>
                  </a:lnTo>
                  <a:lnTo>
                    <a:pt x="62389" y="56674"/>
                  </a:lnTo>
                  <a:lnTo>
                    <a:pt x="70961" y="54769"/>
                  </a:lnTo>
                  <a:lnTo>
                    <a:pt x="70961" y="238601"/>
                  </a:lnTo>
                  <a:lnTo>
                    <a:pt x="62389" y="236696"/>
                  </a:lnTo>
                  <a:lnTo>
                    <a:pt x="53816" y="230981"/>
                  </a:lnTo>
                  <a:close/>
                  <a:moveTo>
                    <a:pt x="94774" y="244316"/>
                  </a:moveTo>
                  <a:lnTo>
                    <a:pt x="83344" y="239554"/>
                  </a:lnTo>
                  <a:lnTo>
                    <a:pt x="83344" y="49054"/>
                  </a:lnTo>
                  <a:lnTo>
                    <a:pt x="94774" y="47149"/>
                  </a:lnTo>
                  <a:lnTo>
                    <a:pt x="106204" y="42386"/>
                  </a:lnTo>
                  <a:lnTo>
                    <a:pt x="119539" y="37624"/>
                  </a:lnTo>
                  <a:lnTo>
                    <a:pt x="119539" y="250984"/>
                  </a:lnTo>
                  <a:lnTo>
                    <a:pt x="106204" y="246221"/>
                  </a:lnTo>
                  <a:lnTo>
                    <a:pt x="94774" y="244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: Shape 371">
              <a:extLst>
                <a:ext uri="{FF2B5EF4-FFF2-40B4-BE49-F238E27FC236}">
                  <a16:creationId xmlns:a16="http://schemas.microsoft.com/office/drawing/2014/main" id="{BBA5527C-A29D-492D-9C13-11869BDE03C6}"/>
                </a:ext>
              </a:extLst>
            </p:cNvPr>
            <p:cNvSpPr/>
            <p:nvPr/>
          </p:nvSpPr>
          <p:spPr>
            <a:xfrm>
              <a:off x="-125169" y="4529686"/>
              <a:ext cx="108469" cy="171267"/>
            </a:xfrm>
            <a:custGeom>
              <a:avLst/>
              <a:gdLst>
                <a:gd name="connsiteX0" fmla="*/ 176689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6689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6689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6689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372">
              <a:extLst>
                <a:ext uri="{FF2B5EF4-FFF2-40B4-BE49-F238E27FC236}">
                  <a16:creationId xmlns:a16="http://schemas.microsoft.com/office/drawing/2014/main" id="{5C8F66D3-349C-4B60-AD6D-BB92DED47FF9}"/>
                </a:ext>
              </a:extLst>
            </p:cNvPr>
            <p:cNvSpPr/>
            <p:nvPr/>
          </p:nvSpPr>
          <p:spPr>
            <a:xfrm>
              <a:off x="-219366" y="4529686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3816 w 133350"/>
                <a:gd name="connsiteY14" fmla="*/ 230981 h 285750"/>
                <a:gd name="connsiteX15" fmla="*/ 45244 w 133350"/>
                <a:gd name="connsiteY15" fmla="*/ 229076 h 285750"/>
                <a:gd name="connsiteX16" fmla="*/ 45244 w 133350"/>
                <a:gd name="connsiteY16" fmla="*/ 60484 h 285750"/>
                <a:gd name="connsiteX17" fmla="*/ 53816 w 133350"/>
                <a:gd name="connsiteY17" fmla="*/ 58579 h 285750"/>
                <a:gd name="connsiteX18" fmla="*/ 62389 w 133350"/>
                <a:gd name="connsiteY18" fmla="*/ 56674 h 285750"/>
                <a:gd name="connsiteX19" fmla="*/ 70961 w 133350"/>
                <a:gd name="connsiteY19" fmla="*/ 54769 h 285750"/>
                <a:gd name="connsiteX20" fmla="*/ 70961 w 133350"/>
                <a:gd name="connsiteY20" fmla="*/ 238601 h 285750"/>
                <a:gd name="connsiteX21" fmla="*/ 62389 w 133350"/>
                <a:gd name="connsiteY21" fmla="*/ 236696 h 285750"/>
                <a:gd name="connsiteX22" fmla="*/ 53816 w 133350"/>
                <a:gd name="connsiteY22" fmla="*/ 230981 h 285750"/>
                <a:gd name="connsiteX23" fmla="*/ 94774 w 133350"/>
                <a:gd name="connsiteY23" fmla="*/ 244316 h 285750"/>
                <a:gd name="connsiteX24" fmla="*/ 83344 w 133350"/>
                <a:gd name="connsiteY24" fmla="*/ 239554 h 285750"/>
                <a:gd name="connsiteX25" fmla="*/ 83344 w 133350"/>
                <a:gd name="connsiteY25" fmla="*/ 49054 h 285750"/>
                <a:gd name="connsiteX26" fmla="*/ 94774 w 133350"/>
                <a:gd name="connsiteY26" fmla="*/ 47149 h 285750"/>
                <a:gd name="connsiteX27" fmla="*/ 106204 w 133350"/>
                <a:gd name="connsiteY27" fmla="*/ 42386 h 285750"/>
                <a:gd name="connsiteX28" fmla="*/ 119539 w 133350"/>
                <a:gd name="connsiteY28" fmla="*/ 37624 h 285750"/>
                <a:gd name="connsiteX29" fmla="*/ 119539 w 133350"/>
                <a:gd name="connsiteY29" fmla="*/ 250984 h 285750"/>
                <a:gd name="connsiteX30" fmla="*/ 106204 w 133350"/>
                <a:gd name="connsiteY30" fmla="*/ 246221 h 285750"/>
                <a:gd name="connsiteX31" fmla="*/ 94774 w 133350"/>
                <a:gd name="connsiteY31" fmla="*/ 244316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3816" y="230981"/>
                  </a:moveTo>
                  <a:lnTo>
                    <a:pt x="45244" y="229076"/>
                  </a:lnTo>
                  <a:lnTo>
                    <a:pt x="45244" y="60484"/>
                  </a:lnTo>
                  <a:lnTo>
                    <a:pt x="53816" y="58579"/>
                  </a:lnTo>
                  <a:lnTo>
                    <a:pt x="62389" y="56674"/>
                  </a:lnTo>
                  <a:lnTo>
                    <a:pt x="70961" y="54769"/>
                  </a:lnTo>
                  <a:lnTo>
                    <a:pt x="70961" y="238601"/>
                  </a:lnTo>
                  <a:lnTo>
                    <a:pt x="62389" y="236696"/>
                  </a:lnTo>
                  <a:lnTo>
                    <a:pt x="53816" y="230981"/>
                  </a:lnTo>
                  <a:close/>
                  <a:moveTo>
                    <a:pt x="94774" y="244316"/>
                  </a:moveTo>
                  <a:lnTo>
                    <a:pt x="83344" y="239554"/>
                  </a:lnTo>
                  <a:lnTo>
                    <a:pt x="83344" y="49054"/>
                  </a:lnTo>
                  <a:lnTo>
                    <a:pt x="94774" y="47149"/>
                  </a:lnTo>
                  <a:lnTo>
                    <a:pt x="106204" y="42386"/>
                  </a:lnTo>
                  <a:lnTo>
                    <a:pt x="119539" y="37624"/>
                  </a:lnTo>
                  <a:lnTo>
                    <a:pt x="119539" y="250984"/>
                  </a:lnTo>
                  <a:lnTo>
                    <a:pt x="106204" y="246221"/>
                  </a:lnTo>
                  <a:lnTo>
                    <a:pt x="94774" y="244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373">
              <a:extLst>
                <a:ext uri="{FF2B5EF4-FFF2-40B4-BE49-F238E27FC236}">
                  <a16:creationId xmlns:a16="http://schemas.microsoft.com/office/drawing/2014/main" id="{59B09F19-DE59-4815-85E9-0608D98C7FE7}"/>
                </a:ext>
              </a:extLst>
            </p:cNvPr>
            <p:cNvSpPr/>
            <p:nvPr/>
          </p:nvSpPr>
          <p:spPr>
            <a:xfrm>
              <a:off x="350384" y="4529686"/>
              <a:ext cx="108469" cy="171267"/>
            </a:xfrm>
            <a:custGeom>
              <a:avLst/>
              <a:gdLst>
                <a:gd name="connsiteX0" fmla="*/ 177641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7641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7641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7641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374">
              <a:extLst>
                <a:ext uri="{FF2B5EF4-FFF2-40B4-BE49-F238E27FC236}">
                  <a16:creationId xmlns:a16="http://schemas.microsoft.com/office/drawing/2014/main" id="{D6AF9C56-14CB-4A72-88AC-48E6217C2F3E}"/>
                </a:ext>
              </a:extLst>
            </p:cNvPr>
            <p:cNvSpPr/>
            <p:nvPr/>
          </p:nvSpPr>
          <p:spPr>
            <a:xfrm>
              <a:off x="-14987" y="4364127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375">
              <a:extLst>
                <a:ext uri="{FF2B5EF4-FFF2-40B4-BE49-F238E27FC236}">
                  <a16:creationId xmlns:a16="http://schemas.microsoft.com/office/drawing/2014/main" id="{D7354082-4990-489A-9AA0-A8F0215902C3}"/>
                </a:ext>
              </a:extLst>
            </p:cNvPr>
            <p:cNvSpPr/>
            <p:nvPr/>
          </p:nvSpPr>
          <p:spPr>
            <a:xfrm>
              <a:off x="225358" y="4364127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376">
              <a:extLst>
                <a:ext uri="{FF2B5EF4-FFF2-40B4-BE49-F238E27FC236}">
                  <a16:creationId xmlns:a16="http://schemas.microsoft.com/office/drawing/2014/main" id="{0239CF44-EED5-40A0-AD42-40E3EFE9C9FA}"/>
                </a:ext>
              </a:extLst>
            </p:cNvPr>
            <p:cNvSpPr/>
            <p:nvPr/>
          </p:nvSpPr>
          <p:spPr>
            <a:xfrm>
              <a:off x="-14987" y="4694674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: Shape 377">
              <a:extLst>
                <a:ext uri="{FF2B5EF4-FFF2-40B4-BE49-F238E27FC236}">
                  <a16:creationId xmlns:a16="http://schemas.microsoft.com/office/drawing/2014/main" id="{87CFF5FA-D180-4562-AE64-1B297013C928}"/>
                </a:ext>
              </a:extLst>
            </p:cNvPr>
            <p:cNvSpPr/>
            <p:nvPr/>
          </p:nvSpPr>
          <p:spPr>
            <a:xfrm>
              <a:off x="225358" y="4694674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: Shape 378">
              <a:extLst>
                <a:ext uri="{FF2B5EF4-FFF2-40B4-BE49-F238E27FC236}">
                  <a16:creationId xmlns:a16="http://schemas.microsoft.com/office/drawing/2014/main" id="{A6F50227-199C-4BF1-8B94-AB9705372F90}"/>
                </a:ext>
              </a:extLst>
            </p:cNvPr>
            <p:cNvSpPr/>
            <p:nvPr/>
          </p:nvSpPr>
          <p:spPr>
            <a:xfrm>
              <a:off x="114035" y="4529686"/>
              <a:ext cx="108469" cy="171267"/>
            </a:xfrm>
            <a:custGeom>
              <a:avLst/>
              <a:gdLst>
                <a:gd name="connsiteX0" fmla="*/ 176689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6689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6689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6689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: Shape 379">
              <a:extLst>
                <a:ext uri="{FF2B5EF4-FFF2-40B4-BE49-F238E27FC236}">
                  <a16:creationId xmlns:a16="http://schemas.microsoft.com/office/drawing/2014/main" id="{8A54F0FA-4333-43C8-BF10-18AD12D2DBA9}"/>
                </a:ext>
              </a:extLst>
            </p:cNvPr>
            <p:cNvSpPr/>
            <p:nvPr/>
          </p:nvSpPr>
          <p:spPr>
            <a:xfrm>
              <a:off x="-125169" y="4529686"/>
              <a:ext cx="108469" cy="171267"/>
            </a:xfrm>
            <a:custGeom>
              <a:avLst/>
              <a:gdLst>
                <a:gd name="connsiteX0" fmla="*/ 176689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6689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6689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6689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: Shape 380">
              <a:extLst>
                <a:ext uri="{FF2B5EF4-FFF2-40B4-BE49-F238E27FC236}">
                  <a16:creationId xmlns:a16="http://schemas.microsoft.com/office/drawing/2014/main" id="{20357B2E-F21B-48B4-A61E-0DFAF884987A}"/>
                </a:ext>
              </a:extLst>
            </p:cNvPr>
            <p:cNvSpPr/>
            <p:nvPr/>
          </p:nvSpPr>
          <p:spPr>
            <a:xfrm>
              <a:off x="350384" y="4529686"/>
              <a:ext cx="108469" cy="171267"/>
            </a:xfrm>
            <a:custGeom>
              <a:avLst/>
              <a:gdLst>
                <a:gd name="connsiteX0" fmla="*/ 177641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7641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7641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7641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: Shape 381">
              <a:extLst>
                <a:ext uri="{FF2B5EF4-FFF2-40B4-BE49-F238E27FC236}">
                  <a16:creationId xmlns:a16="http://schemas.microsoft.com/office/drawing/2014/main" id="{3DD0EC22-B8FC-4F90-B9B5-25BAB80C345C}"/>
                </a:ext>
              </a:extLst>
            </p:cNvPr>
            <p:cNvSpPr/>
            <p:nvPr/>
          </p:nvSpPr>
          <p:spPr>
            <a:xfrm>
              <a:off x="256186" y="4529686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4769 w 133350"/>
                <a:gd name="connsiteY14" fmla="*/ 230981 h 285750"/>
                <a:gd name="connsiteX15" fmla="*/ 46196 w 133350"/>
                <a:gd name="connsiteY15" fmla="*/ 229076 h 285750"/>
                <a:gd name="connsiteX16" fmla="*/ 46196 w 133350"/>
                <a:gd name="connsiteY16" fmla="*/ 60484 h 285750"/>
                <a:gd name="connsiteX17" fmla="*/ 54769 w 133350"/>
                <a:gd name="connsiteY17" fmla="*/ 58579 h 285750"/>
                <a:gd name="connsiteX18" fmla="*/ 63341 w 133350"/>
                <a:gd name="connsiteY18" fmla="*/ 56674 h 285750"/>
                <a:gd name="connsiteX19" fmla="*/ 71914 w 133350"/>
                <a:gd name="connsiteY19" fmla="*/ 54769 h 285750"/>
                <a:gd name="connsiteX20" fmla="*/ 71914 w 133350"/>
                <a:gd name="connsiteY20" fmla="*/ 238601 h 285750"/>
                <a:gd name="connsiteX21" fmla="*/ 63341 w 133350"/>
                <a:gd name="connsiteY21" fmla="*/ 236696 h 285750"/>
                <a:gd name="connsiteX22" fmla="*/ 54769 w 133350"/>
                <a:gd name="connsiteY22" fmla="*/ 230981 h 285750"/>
                <a:gd name="connsiteX23" fmla="*/ 94774 w 133350"/>
                <a:gd name="connsiteY23" fmla="*/ 244316 h 285750"/>
                <a:gd name="connsiteX24" fmla="*/ 83344 w 133350"/>
                <a:gd name="connsiteY24" fmla="*/ 239554 h 285750"/>
                <a:gd name="connsiteX25" fmla="*/ 83344 w 133350"/>
                <a:gd name="connsiteY25" fmla="*/ 49054 h 285750"/>
                <a:gd name="connsiteX26" fmla="*/ 94774 w 133350"/>
                <a:gd name="connsiteY26" fmla="*/ 47149 h 285750"/>
                <a:gd name="connsiteX27" fmla="*/ 106204 w 133350"/>
                <a:gd name="connsiteY27" fmla="*/ 42386 h 285750"/>
                <a:gd name="connsiteX28" fmla="*/ 119539 w 133350"/>
                <a:gd name="connsiteY28" fmla="*/ 37624 h 285750"/>
                <a:gd name="connsiteX29" fmla="*/ 119539 w 133350"/>
                <a:gd name="connsiteY29" fmla="*/ 250984 h 285750"/>
                <a:gd name="connsiteX30" fmla="*/ 106204 w 133350"/>
                <a:gd name="connsiteY30" fmla="*/ 246221 h 285750"/>
                <a:gd name="connsiteX31" fmla="*/ 94774 w 133350"/>
                <a:gd name="connsiteY31" fmla="*/ 244316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4769" y="230981"/>
                  </a:moveTo>
                  <a:lnTo>
                    <a:pt x="46196" y="229076"/>
                  </a:lnTo>
                  <a:lnTo>
                    <a:pt x="46196" y="60484"/>
                  </a:lnTo>
                  <a:lnTo>
                    <a:pt x="54769" y="58579"/>
                  </a:lnTo>
                  <a:lnTo>
                    <a:pt x="63341" y="56674"/>
                  </a:lnTo>
                  <a:lnTo>
                    <a:pt x="71914" y="54769"/>
                  </a:lnTo>
                  <a:lnTo>
                    <a:pt x="71914" y="238601"/>
                  </a:lnTo>
                  <a:lnTo>
                    <a:pt x="63341" y="236696"/>
                  </a:lnTo>
                  <a:lnTo>
                    <a:pt x="54769" y="230981"/>
                  </a:lnTo>
                  <a:close/>
                  <a:moveTo>
                    <a:pt x="94774" y="244316"/>
                  </a:moveTo>
                  <a:lnTo>
                    <a:pt x="83344" y="239554"/>
                  </a:lnTo>
                  <a:lnTo>
                    <a:pt x="83344" y="49054"/>
                  </a:lnTo>
                  <a:lnTo>
                    <a:pt x="94774" y="47149"/>
                  </a:lnTo>
                  <a:lnTo>
                    <a:pt x="106204" y="42386"/>
                  </a:lnTo>
                  <a:lnTo>
                    <a:pt x="119539" y="37624"/>
                  </a:lnTo>
                  <a:lnTo>
                    <a:pt x="119539" y="250984"/>
                  </a:lnTo>
                  <a:lnTo>
                    <a:pt x="106204" y="246221"/>
                  </a:lnTo>
                  <a:lnTo>
                    <a:pt x="94774" y="244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1" name="Freeform 184">
            <a:extLst>
              <a:ext uri="{FF2B5EF4-FFF2-40B4-BE49-F238E27FC236}">
                <a16:creationId xmlns:a16="http://schemas.microsoft.com/office/drawing/2014/main" id="{2A9C7268-6307-41C6-A0F6-0B30BFE12697}"/>
              </a:ext>
            </a:extLst>
          </p:cNvPr>
          <p:cNvSpPr/>
          <p:nvPr/>
        </p:nvSpPr>
        <p:spPr bwMode="auto">
          <a:xfrm>
            <a:off x="2357982" y="5357268"/>
            <a:ext cx="505940" cy="504293"/>
          </a:xfrm>
          <a:custGeom>
            <a:avLst/>
            <a:gdLst>
              <a:gd name="connsiteX0" fmla="*/ 3231086 w 4158080"/>
              <a:gd name="connsiteY0" fmla="*/ 3012228 h 4144545"/>
              <a:gd name="connsiteX1" fmla="*/ 3231086 w 4158080"/>
              <a:gd name="connsiteY1" fmla="*/ 3475725 h 4144545"/>
              <a:gd name="connsiteX2" fmla="*/ 3694583 w 4158080"/>
              <a:gd name="connsiteY2" fmla="*/ 3475725 h 4144545"/>
              <a:gd name="connsiteX3" fmla="*/ 3694583 w 4158080"/>
              <a:gd name="connsiteY3" fmla="*/ 3012228 h 4144545"/>
              <a:gd name="connsiteX4" fmla="*/ 2425129 w 4158080"/>
              <a:gd name="connsiteY4" fmla="*/ 3012228 h 4144545"/>
              <a:gd name="connsiteX5" fmla="*/ 2425129 w 4158080"/>
              <a:gd name="connsiteY5" fmla="*/ 3475725 h 4144545"/>
              <a:gd name="connsiteX6" fmla="*/ 2888626 w 4158080"/>
              <a:gd name="connsiteY6" fmla="*/ 3475725 h 4144545"/>
              <a:gd name="connsiteX7" fmla="*/ 2888626 w 4158080"/>
              <a:gd name="connsiteY7" fmla="*/ 3012228 h 4144545"/>
              <a:gd name="connsiteX8" fmla="*/ 1619172 w 4158080"/>
              <a:gd name="connsiteY8" fmla="*/ 3012228 h 4144545"/>
              <a:gd name="connsiteX9" fmla="*/ 1619172 w 4158080"/>
              <a:gd name="connsiteY9" fmla="*/ 3475725 h 4144545"/>
              <a:gd name="connsiteX10" fmla="*/ 2082669 w 4158080"/>
              <a:gd name="connsiteY10" fmla="*/ 3475725 h 4144545"/>
              <a:gd name="connsiteX11" fmla="*/ 2082669 w 4158080"/>
              <a:gd name="connsiteY11" fmla="*/ 3012228 h 4144545"/>
              <a:gd name="connsiteX12" fmla="*/ 1 w 4158080"/>
              <a:gd name="connsiteY12" fmla="*/ 300015 h 4144545"/>
              <a:gd name="connsiteX13" fmla="*/ 1 w 4158080"/>
              <a:gd name="connsiteY13" fmla="*/ 348372 h 4144545"/>
              <a:gd name="connsiteX14" fmla="*/ 1 w 4158080"/>
              <a:gd name="connsiteY14" fmla="*/ 377378 h 4144545"/>
              <a:gd name="connsiteX15" fmla="*/ 0 w 4158080"/>
              <a:gd name="connsiteY15" fmla="*/ 377381 h 4144545"/>
              <a:gd name="connsiteX16" fmla="*/ 1 w 4158080"/>
              <a:gd name="connsiteY16" fmla="*/ 300015 h 4144545"/>
              <a:gd name="connsiteX17" fmla="*/ 925155 w 4158080"/>
              <a:gd name="connsiteY17" fmla="*/ 136141 h 4144545"/>
              <a:gd name="connsiteX18" fmla="*/ 286574 w 4158080"/>
              <a:gd name="connsiteY18" fmla="*/ 323563 h 4144545"/>
              <a:gd name="connsiteX19" fmla="*/ 925155 w 4158080"/>
              <a:gd name="connsiteY19" fmla="*/ 510984 h 4144545"/>
              <a:gd name="connsiteX20" fmla="*/ 1563737 w 4158080"/>
              <a:gd name="connsiteY20" fmla="*/ 323563 h 4144545"/>
              <a:gd name="connsiteX21" fmla="*/ 925155 w 4158080"/>
              <a:gd name="connsiteY21" fmla="*/ 136141 h 4144545"/>
              <a:gd name="connsiteX22" fmla="*/ 925154 w 4158080"/>
              <a:gd name="connsiteY22" fmla="*/ 0 h 4144545"/>
              <a:gd name="connsiteX23" fmla="*/ 1845533 w 4158080"/>
              <a:gd name="connsiteY23" fmla="*/ 338796 h 4144545"/>
              <a:gd name="connsiteX24" fmla="*/ 1848895 w 4158080"/>
              <a:gd name="connsiteY24" fmla="*/ 365965 h 4144545"/>
              <a:gd name="connsiteX25" fmla="*/ 1850308 w 4158080"/>
              <a:gd name="connsiteY25" fmla="*/ 365965 h 4144545"/>
              <a:gd name="connsiteX26" fmla="*/ 1850308 w 4158080"/>
              <a:gd name="connsiteY26" fmla="*/ 377381 h 4144545"/>
              <a:gd name="connsiteX27" fmla="*/ 1850309 w 4158080"/>
              <a:gd name="connsiteY27" fmla="*/ 2420253 h 4144545"/>
              <a:gd name="connsiteX28" fmla="*/ 3004195 w 4158080"/>
              <a:gd name="connsiteY28" fmla="*/ 1412231 h 4144545"/>
              <a:gd name="connsiteX29" fmla="*/ 3004195 w 4158080"/>
              <a:gd name="connsiteY29" fmla="*/ 2420252 h 4144545"/>
              <a:gd name="connsiteX30" fmla="*/ 4158080 w 4158080"/>
              <a:gd name="connsiteY30" fmla="*/ 1412231 h 4144545"/>
              <a:gd name="connsiteX31" fmla="*/ 4158079 w 4158080"/>
              <a:gd name="connsiteY31" fmla="*/ 4144544 h 4144545"/>
              <a:gd name="connsiteX32" fmla="*/ 1 w 4158080"/>
              <a:gd name="connsiteY32" fmla="*/ 4144545 h 4144545"/>
              <a:gd name="connsiteX33" fmla="*/ 1 w 4158080"/>
              <a:gd name="connsiteY33" fmla="*/ 377385 h 4144545"/>
              <a:gd name="connsiteX34" fmla="*/ 1 w 4158080"/>
              <a:gd name="connsiteY34" fmla="*/ 377378 h 4144545"/>
              <a:gd name="connsiteX35" fmla="*/ 4778 w 4158080"/>
              <a:gd name="connsiteY35" fmla="*/ 338796 h 4144545"/>
              <a:gd name="connsiteX36" fmla="*/ 925154 w 4158080"/>
              <a:gd name="connsiteY36" fmla="*/ 0 h 414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158080" h="4144545">
                <a:moveTo>
                  <a:pt x="3231086" y="3012228"/>
                </a:moveTo>
                <a:lnTo>
                  <a:pt x="3231086" y="3475725"/>
                </a:lnTo>
                <a:lnTo>
                  <a:pt x="3694583" y="3475725"/>
                </a:lnTo>
                <a:lnTo>
                  <a:pt x="3694583" y="3012228"/>
                </a:lnTo>
                <a:close/>
                <a:moveTo>
                  <a:pt x="2425129" y="3012228"/>
                </a:moveTo>
                <a:lnTo>
                  <a:pt x="2425129" y="3475725"/>
                </a:lnTo>
                <a:lnTo>
                  <a:pt x="2888626" y="3475725"/>
                </a:lnTo>
                <a:lnTo>
                  <a:pt x="2888626" y="3012228"/>
                </a:lnTo>
                <a:close/>
                <a:moveTo>
                  <a:pt x="1619172" y="3012228"/>
                </a:moveTo>
                <a:lnTo>
                  <a:pt x="1619172" y="3475725"/>
                </a:lnTo>
                <a:lnTo>
                  <a:pt x="2082669" y="3475725"/>
                </a:lnTo>
                <a:lnTo>
                  <a:pt x="2082669" y="3012228"/>
                </a:lnTo>
                <a:close/>
                <a:moveTo>
                  <a:pt x="1" y="300015"/>
                </a:moveTo>
                <a:lnTo>
                  <a:pt x="1" y="348372"/>
                </a:lnTo>
                <a:lnTo>
                  <a:pt x="1" y="377378"/>
                </a:lnTo>
                <a:cubicBezTo>
                  <a:pt x="1" y="377379"/>
                  <a:pt x="0" y="377380"/>
                  <a:pt x="0" y="377381"/>
                </a:cubicBezTo>
                <a:cubicBezTo>
                  <a:pt x="0" y="377382"/>
                  <a:pt x="0" y="308611"/>
                  <a:pt x="1" y="300015"/>
                </a:cubicBezTo>
                <a:close/>
                <a:moveTo>
                  <a:pt x="925155" y="136141"/>
                </a:moveTo>
                <a:cubicBezTo>
                  <a:pt x="572477" y="136141"/>
                  <a:pt x="286574" y="220052"/>
                  <a:pt x="286574" y="323563"/>
                </a:cubicBezTo>
                <a:cubicBezTo>
                  <a:pt x="286574" y="427073"/>
                  <a:pt x="572477" y="510984"/>
                  <a:pt x="925155" y="510984"/>
                </a:cubicBezTo>
                <a:cubicBezTo>
                  <a:pt x="1277834" y="510984"/>
                  <a:pt x="1563737" y="427073"/>
                  <a:pt x="1563737" y="323563"/>
                </a:cubicBezTo>
                <a:cubicBezTo>
                  <a:pt x="1563737" y="220052"/>
                  <a:pt x="1277834" y="136141"/>
                  <a:pt x="925155" y="136141"/>
                </a:cubicBezTo>
                <a:close/>
                <a:moveTo>
                  <a:pt x="925154" y="0"/>
                </a:moveTo>
                <a:cubicBezTo>
                  <a:pt x="1404168" y="0"/>
                  <a:pt x="1798155" y="148500"/>
                  <a:pt x="1845533" y="338796"/>
                </a:cubicBezTo>
                <a:lnTo>
                  <a:pt x="1848895" y="365965"/>
                </a:lnTo>
                <a:lnTo>
                  <a:pt x="1850308" y="365965"/>
                </a:lnTo>
                <a:lnTo>
                  <a:pt x="1850308" y="377381"/>
                </a:lnTo>
                <a:cubicBezTo>
                  <a:pt x="1850308" y="719762"/>
                  <a:pt x="1850309" y="2051836"/>
                  <a:pt x="1850309" y="2420253"/>
                </a:cubicBezTo>
                <a:lnTo>
                  <a:pt x="3004195" y="1412231"/>
                </a:lnTo>
                <a:lnTo>
                  <a:pt x="3004195" y="2420252"/>
                </a:lnTo>
                <a:lnTo>
                  <a:pt x="4158080" y="1412231"/>
                </a:lnTo>
                <a:cubicBezTo>
                  <a:pt x="4158080" y="2323002"/>
                  <a:pt x="4158079" y="3233773"/>
                  <a:pt x="4158079" y="4144544"/>
                </a:cubicBezTo>
                <a:lnTo>
                  <a:pt x="1" y="4144545"/>
                </a:lnTo>
                <a:lnTo>
                  <a:pt x="1" y="377385"/>
                </a:lnTo>
                <a:lnTo>
                  <a:pt x="1" y="377378"/>
                </a:lnTo>
                <a:lnTo>
                  <a:pt x="4778" y="338796"/>
                </a:lnTo>
                <a:cubicBezTo>
                  <a:pt x="52154" y="148500"/>
                  <a:pt x="446140" y="0"/>
                  <a:pt x="9251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0FA016AC-60CC-4362-9BA4-1AE6C82B1466}"/>
              </a:ext>
            </a:extLst>
          </p:cNvPr>
          <p:cNvSpPr>
            <a:spLocks noEditPoints="1"/>
          </p:cNvSpPr>
          <p:nvPr/>
        </p:nvSpPr>
        <p:spPr bwMode="auto">
          <a:xfrm>
            <a:off x="4317357" y="5452950"/>
            <a:ext cx="573313" cy="451193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182DFAC-92EA-4DEA-A693-97BB973B72A5}"/>
              </a:ext>
            </a:extLst>
          </p:cNvPr>
          <p:cNvSpPr/>
          <p:nvPr/>
        </p:nvSpPr>
        <p:spPr bwMode="auto">
          <a:xfrm>
            <a:off x="8828915" y="3276598"/>
            <a:ext cx="301833" cy="279513"/>
          </a:xfrm>
          <a:custGeom>
            <a:avLst/>
            <a:gdLst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26248 w 4761797"/>
              <a:gd name="connsiteY50" fmla="*/ 2394628 h 4409679"/>
              <a:gd name="connsiteX51" fmla="*/ 839562 w 4761797"/>
              <a:gd name="connsiteY51" fmla="*/ 2394628 h 4409679"/>
              <a:gd name="connsiteX52" fmla="*/ 838613 w 4761797"/>
              <a:gd name="connsiteY52" fmla="*/ 2376216 h 4409679"/>
              <a:gd name="connsiteX53" fmla="*/ 896327 w 4761797"/>
              <a:gd name="connsiteY53" fmla="*/ 1985696 h 4409679"/>
              <a:gd name="connsiteX54" fmla="*/ 1344072 w 4761797"/>
              <a:gd name="connsiteY54" fmla="*/ 1199974 h 4409679"/>
              <a:gd name="connsiteX55" fmla="*/ 2491383 w 4761797"/>
              <a:gd name="connsiteY55" fmla="*/ 779042 h 4409679"/>
              <a:gd name="connsiteX56" fmla="*/ 3075538 w 4761797"/>
              <a:gd name="connsiteY56" fmla="*/ 926370 h 4409679"/>
              <a:gd name="connsiteX57" fmla="*/ 3095617 w 4761797"/>
              <a:gd name="connsiteY57" fmla="*/ 937273 h 4409679"/>
              <a:gd name="connsiteX58" fmla="*/ 3095221 w 4761797"/>
              <a:gd name="connsiteY58" fmla="*/ 937420 h 4409679"/>
              <a:gd name="connsiteX59" fmla="*/ 3098039 w 4761797"/>
              <a:gd name="connsiteY59" fmla="*/ 938588 h 4409679"/>
              <a:gd name="connsiteX60" fmla="*/ 3148954 w 4761797"/>
              <a:gd name="connsiteY60" fmla="*/ 966233 h 4409679"/>
              <a:gd name="connsiteX61" fmla="*/ 3164715 w 4761797"/>
              <a:gd name="connsiteY61" fmla="*/ 966233 h 4409679"/>
              <a:gd name="connsiteX62" fmla="*/ 3098039 w 4761797"/>
              <a:gd name="connsiteY62" fmla="*/ 938588 h 4409679"/>
              <a:gd name="connsiteX63" fmla="*/ 3095617 w 4761797"/>
              <a:gd name="connsiteY63" fmla="*/ 937273 h 4409679"/>
              <a:gd name="connsiteX64" fmla="*/ 3229162 w 4761797"/>
              <a:gd name="connsiteY64" fmla="*/ 887670 h 4409679"/>
              <a:gd name="connsiteX65" fmla="*/ 3617024 w 4761797"/>
              <a:gd name="connsiteY65" fmla="*/ 787593 h 4409679"/>
              <a:gd name="connsiteX66" fmla="*/ 4165395 w 4761797"/>
              <a:gd name="connsiteY66" fmla="*/ 700025 h 4409679"/>
              <a:gd name="connsiteX67" fmla="*/ 637239 w 4761797"/>
              <a:gd name="connsiteY67" fmla="*/ 0 h 4409679"/>
              <a:gd name="connsiteX68" fmla="*/ 712216 w 4761797"/>
              <a:gd name="connsiteY68" fmla="*/ 74965 h 4409679"/>
              <a:gd name="connsiteX69" fmla="*/ 1237002 w 4761797"/>
              <a:gd name="connsiteY69" fmla="*/ 599752 h 4409679"/>
              <a:gd name="connsiteX70" fmla="*/ 1311967 w 4761797"/>
              <a:gd name="connsiteY70" fmla="*/ 674728 h 4409679"/>
              <a:gd name="connsiteX71" fmla="*/ 1237002 w 4761797"/>
              <a:gd name="connsiteY71" fmla="*/ 712216 h 4409679"/>
              <a:gd name="connsiteX72" fmla="*/ 712216 w 4761797"/>
              <a:gd name="connsiteY72" fmla="*/ 1274479 h 4409679"/>
              <a:gd name="connsiteX73" fmla="*/ 637239 w 4761797"/>
              <a:gd name="connsiteY73" fmla="*/ 1311967 h 4409679"/>
              <a:gd name="connsiteX74" fmla="*/ 599751 w 4761797"/>
              <a:gd name="connsiteY74" fmla="*/ 1274479 h 4409679"/>
              <a:gd name="connsiteX75" fmla="*/ 37488 w 4761797"/>
              <a:gd name="connsiteY75" fmla="*/ 712216 h 4409679"/>
              <a:gd name="connsiteX76" fmla="*/ 0 w 4761797"/>
              <a:gd name="connsiteY76" fmla="*/ 674728 h 4409679"/>
              <a:gd name="connsiteX77" fmla="*/ 37488 w 4761797"/>
              <a:gd name="connsiteY77" fmla="*/ 599752 h 4409679"/>
              <a:gd name="connsiteX78" fmla="*/ 599751 w 4761797"/>
              <a:gd name="connsiteY78" fmla="*/ 74965 h 4409679"/>
              <a:gd name="connsiteX79" fmla="*/ 637239 w 4761797"/>
              <a:gd name="connsiteY79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26248 w 4761797"/>
              <a:gd name="connsiteY50" fmla="*/ 2394628 h 4409679"/>
              <a:gd name="connsiteX51" fmla="*/ 838613 w 4761797"/>
              <a:gd name="connsiteY51" fmla="*/ 2376216 h 4409679"/>
              <a:gd name="connsiteX52" fmla="*/ 896327 w 4761797"/>
              <a:gd name="connsiteY52" fmla="*/ 1985696 h 4409679"/>
              <a:gd name="connsiteX53" fmla="*/ 1344072 w 4761797"/>
              <a:gd name="connsiteY53" fmla="*/ 1199974 h 4409679"/>
              <a:gd name="connsiteX54" fmla="*/ 2491383 w 4761797"/>
              <a:gd name="connsiteY54" fmla="*/ 779042 h 4409679"/>
              <a:gd name="connsiteX55" fmla="*/ 3075538 w 4761797"/>
              <a:gd name="connsiteY55" fmla="*/ 926370 h 4409679"/>
              <a:gd name="connsiteX56" fmla="*/ 3095617 w 4761797"/>
              <a:gd name="connsiteY56" fmla="*/ 937273 h 4409679"/>
              <a:gd name="connsiteX57" fmla="*/ 3095221 w 4761797"/>
              <a:gd name="connsiteY57" fmla="*/ 937420 h 4409679"/>
              <a:gd name="connsiteX58" fmla="*/ 3098039 w 4761797"/>
              <a:gd name="connsiteY58" fmla="*/ 938588 h 4409679"/>
              <a:gd name="connsiteX59" fmla="*/ 3148954 w 4761797"/>
              <a:gd name="connsiteY59" fmla="*/ 966233 h 4409679"/>
              <a:gd name="connsiteX60" fmla="*/ 3164715 w 4761797"/>
              <a:gd name="connsiteY60" fmla="*/ 966233 h 4409679"/>
              <a:gd name="connsiteX61" fmla="*/ 3098039 w 4761797"/>
              <a:gd name="connsiteY61" fmla="*/ 938588 h 4409679"/>
              <a:gd name="connsiteX62" fmla="*/ 3095617 w 4761797"/>
              <a:gd name="connsiteY62" fmla="*/ 937273 h 4409679"/>
              <a:gd name="connsiteX63" fmla="*/ 3229162 w 4761797"/>
              <a:gd name="connsiteY63" fmla="*/ 887670 h 4409679"/>
              <a:gd name="connsiteX64" fmla="*/ 3617024 w 4761797"/>
              <a:gd name="connsiteY64" fmla="*/ 787593 h 4409679"/>
              <a:gd name="connsiteX65" fmla="*/ 4165395 w 4761797"/>
              <a:gd name="connsiteY65" fmla="*/ 700025 h 4409679"/>
              <a:gd name="connsiteX66" fmla="*/ 637239 w 4761797"/>
              <a:gd name="connsiteY66" fmla="*/ 0 h 4409679"/>
              <a:gd name="connsiteX67" fmla="*/ 712216 w 4761797"/>
              <a:gd name="connsiteY67" fmla="*/ 74965 h 4409679"/>
              <a:gd name="connsiteX68" fmla="*/ 1237002 w 4761797"/>
              <a:gd name="connsiteY68" fmla="*/ 599752 h 4409679"/>
              <a:gd name="connsiteX69" fmla="*/ 1311967 w 4761797"/>
              <a:gd name="connsiteY69" fmla="*/ 674728 h 4409679"/>
              <a:gd name="connsiteX70" fmla="*/ 1237002 w 4761797"/>
              <a:gd name="connsiteY70" fmla="*/ 712216 h 4409679"/>
              <a:gd name="connsiteX71" fmla="*/ 712216 w 4761797"/>
              <a:gd name="connsiteY71" fmla="*/ 1274479 h 4409679"/>
              <a:gd name="connsiteX72" fmla="*/ 637239 w 4761797"/>
              <a:gd name="connsiteY72" fmla="*/ 1311967 h 4409679"/>
              <a:gd name="connsiteX73" fmla="*/ 599751 w 4761797"/>
              <a:gd name="connsiteY73" fmla="*/ 1274479 h 4409679"/>
              <a:gd name="connsiteX74" fmla="*/ 37488 w 4761797"/>
              <a:gd name="connsiteY74" fmla="*/ 712216 h 4409679"/>
              <a:gd name="connsiteX75" fmla="*/ 0 w 4761797"/>
              <a:gd name="connsiteY75" fmla="*/ 674728 h 4409679"/>
              <a:gd name="connsiteX76" fmla="*/ 37488 w 4761797"/>
              <a:gd name="connsiteY76" fmla="*/ 599752 h 4409679"/>
              <a:gd name="connsiteX77" fmla="*/ 599751 w 4761797"/>
              <a:gd name="connsiteY77" fmla="*/ 74965 h 4409679"/>
              <a:gd name="connsiteX78" fmla="*/ 637239 w 4761797"/>
              <a:gd name="connsiteY78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38613 w 4761797"/>
              <a:gd name="connsiteY50" fmla="*/ 2376216 h 4409679"/>
              <a:gd name="connsiteX51" fmla="*/ 896327 w 4761797"/>
              <a:gd name="connsiteY51" fmla="*/ 1985696 h 4409679"/>
              <a:gd name="connsiteX52" fmla="*/ 1344072 w 4761797"/>
              <a:gd name="connsiteY52" fmla="*/ 1199974 h 4409679"/>
              <a:gd name="connsiteX53" fmla="*/ 2491383 w 4761797"/>
              <a:gd name="connsiteY53" fmla="*/ 779042 h 4409679"/>
              <a:gd name="connsiteX54" fmla="*/ 3075538 w 4761797"/>
              <a:gd name="connsiteY54" fmla="*/ 926370 h 4409679"/>
              <a:gd name="connsiteX55" fmla="*/ 3095617 w 4761797"/>
              <a:gd name="connsiteY55" fmla="*/ 937273 h 4409679"/>
              <a:gd name="connsiteX56" fmla="*/ 3095221 w 4761797"/>
              <a:gd name="connsiteY56" fmla="*/ 937420 h 4409679"/>
              <a:gd name="connsiteX57" fmla="*/ 3098039 w 4761797"/>
              <a:gd name="connsiteY57" fmla="*/ 938588 h 4409679"/>
              <a:gd name="connsiteX58" fmla="*/ 3148954 w 4761797"/>
              <a:gd name="connsiteY58" fmla="*/ 966233 h 4409679"/>
              <a:gd name="connsiteX59" fmla="*/ 3164715 w 4761797"/>
              <a:gd name="connsiteY59" fmla="*/ 966233 h 4409679"/>
              <a:gd name="connsiteX60" fmla="*/ 3098039 w 4761797"/>
              <a:gd name="connsiteY60" fmla="*/ 938588 h 4409679"/>
              <a:gd name="connsiteX61" fmla="*/ 3095617 w 4761797"/>
              <a:gd name="connsiteY61" fmla="*/ 937273 h 4409679"/>
              <a:gd name="connsiteX62" fmla="*/ 3229162 w 4761797"/>
              <a:gd name="connsiteY62" fmla="*/ 887670 h 4409679"/>
              <a:gd name="connsiteX63" fmla="*/ 3617024 w 4761797"/>
              <a:gd name="connsiteY63" fmla="*/ 787593 h 4409679"/>
              <a:gd name="connsiteX64" fmla="*/ 4165395 w 4761797"/>
              <a:gd name="connsiteY64" fmla="*/ 700025 h 4409679"/>
              <a:gd name="connsiteX65" fmla="*/ 637239 w 4761797"/>
              <a:gd name="connsiteY65" fmla="*/ 0 h 4409679"/>
              <a:gd name="connsiteX66" fmla="*/ 712216 w 4761797"/>
              <a:gd name="connsiteY66" fmla="*/ 74965 h 4409679"/>
              <a:gd name="connsiteX67" fmla="*/ 1237002 w 4761797"/>
              <a:gd name="connsiteY67" fmla="*/ 599752 h 4409679"/>
              <a:gd name="connsiteX68" fmla="*/ 1311967 w 4761797"/>
              <a:gd name="connsiteY68" fmla="*/ 674728 h 4409679"/>
              <a:gd name="connsiteX69" fmla="*/ 1237002 w 4761797"/>
              <a:gd name="connsiteY69" fmla="*/ 712216 h 4409679"/>
              <a:gd name="connsiteX70" fmla="*/ 712216 w 4761797"/>
              <a:gd name="connsiteY70" fmla="*/ 1274479 h 4409679"/>
              <a:gd name="connsiteX71" fmla="*/ 637239 w 4761797"/>
              <a:gd name="connsiteY71" fmla="*/ 1311967 h 4409679"/>
              <a:gd name="connsiteX72" fmla="*/ 599751 w 4761797"/>
              <a:gd name="connsiteY72" fmla="*/ 1274479 h 4409679"/>
              <a:gd name="connsiteX73" fmla="*/ 37488 w 4761797"/>
              <a:gd name="connsiteY73" fmla="*/ 712216 h 4409679"/>
              <a:gd name="connsiteX74" fmla="*/ 0 w 4761797"/>
              <a:gd name="connsiteY74" fmla="*/ 674728 h 4409679"/>
              <a:gd name="connsiteX75" fmla="*/ 37488 w 4761797"/>
              <a:gd name="connsiteY75" fmla="*/ 599752 h 4409679"/>
              <a:gd name="connsiteX76" fmla="*/ 599751 w 4761797"/>
              <a:gd name="connsiteY76" fmla="*/ 74965 h 4409679"/>
              <a:gd name="connsiteX77" fmla="*/ 637239 w 4761797"/>
              <a:gd name="connsiteY77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96327 w 4761797"/>
              <a:gd name="connsiteY50" fmla="*/ 1985696 h 4409679"/>
              <a:gd name="connsiteX51" fmla="*/ 1344072 w 4761797"/>
              <a:gd name="connsiteY51" fmla="*/ 1199974 h 4409679"/>
              <a:gd name="connsiteX52" fmla="*/ 2491383 w 4761797"/>
              <a:gd name="connsiteY52" fmla="*/ 779042 h 4409679"/>
              <a:gd name="connsiteX53" fmla="*/ 3075538 w 4761797"/>
              <a:gd name="connsiteY53" fmla="*/ 926370 h 4409679"/>
              <a:gd name="connsiteX54" fmla="*/ 3095617 w 4761797"/>
              <a:gd name="connsiteY54" fmla="*/ 937273 h 4409679"/>
              <a:gd name="connsiteX55" fmla="*/ 3095221 w 4761797"/>
              <a:gd name="connsiteY55" fmla="*/ 937420 h 4409679"/>
              <a:gd name="connsiteX56" fmla="*/ 3098039 w 4761797"/>
              <a:gd name="connsiteY56" fmla="*/ 938588 h 4409679"/>
              <a:gd name="connsiteX57" fmla="*/ 3148954 w 4761797"/>
              <a:gd name="connsiteY57" fmla="*/ 966233 h 4409679"/>
              <a:gd name="connsiteX58" fmla="*/ 3164715 w 4761797"/>
              <a:gd name="connsiteY58" fmla="*/ 966233 h 4409679"/>
              <a:gd name="connsiteX59" fmla="*/ 3098039 w 4761797"/>
              <a:gd name="connsiteY59" fmla="*/ 938588 h 4409679"/>
              <a:gd name="connsiteX60" fmla="*/ 3095617 w 4761797"/>
              <a:gd name="connsiteY60" fmla="*/ 937273 h 4409679"/>
              <a:gd name="connsiteX61" fmla="*/ 3229162 w 4761797"/>
              <a:gd name="connsiteY61" fmla="*/ 887670 h 4409679"/>
              <a:gd name="connsiteX62" fmla="*/ 3617024 w 4761797"/>
              <a:gd name="connsiteY62" fmla="*/ 787593 h 4409679"/>
              <a:gd name="connsiteX63" fmla="*/ 4165395 w 4761797"/>
              <a:gd name="connsiteY63" fmla="*/ 700025 h 4409679"/>
              <a:gd name="connsiteX64" fmla="*/ 637239 w 4761797"/>
              <a:gd name="connsiteY64" fmla="*/ 0 h 4409679"/>
              <a:gd name="connsiteX65" fmla="*/ 712216 w 4761797"/>
              <a:gd name="connsiteY65" fmla="*/ 74965 h 4409679"/>
              <a:gd name="connsiteX66" fmla="*/ 1237002 w 4761797"/>
              <a:gd name="connsiteY66" fmla="*/ 599752 h 4409679"/>
              <a:gd name="connsiteX67" fmla="*/ 1311967 w 4761797"/>
              <a:gd name="connsiteY67" fmla="*/ 674728 h 4409679"/>
              <a:gd name="connsiteX68" fmla="*/ 1237002 w 4761797"/>
              <a:gd name="connsiteY68" fmla="*/ 712216 h 4409679"/>
              <a:gd name="connsiteX69" fmla="*/ 712216 w 4761797"/>
              <a:gd name="connsiteY69" fmla="*/ 1274479 h 4409679"/>
              <a:gd name="connsiteX70" fmla="*/ 637239 w 4761797"/>
              <a:gd name="connsiteY70" fmla="*/ 1311967 h 4409679"/>
              <a:gd name="connsiteX71" fmla="*/ 599751 w 4761797"/>
              <a:gd name="connsiteY71" fmla="*/ 1274479 h 4409679"/>
              <a:gd name="connsiteX72" fmla="*/ 37488 w 4761797"/>
              <a:gd name="connsiteY72" fmla="*/ 712216 h 4409679"/>
              <a:gd name="connsiteX73" fmla="*/ 0 w 4761797"/>
              <a:gd name="connsiteY73" fmla="*/ 674728 h 4409679"/>
              <a:gd name="connsiteX74" fmla="*/ 37488 w 4761797"/>
              <a:gd name="connsiteY74" fmla="*/ 599752 h 4409679"/>
              <a:gd name="connsiteX75" fmla="*/ 599751 w 4761797"/>
              <a:gd name="connsiteY75" fmla="*/ 74965 h 4409679"/>
              <a:gd name="connsiteX76" fmla="*/ 637239 w 4761797"/>
              <a:gd name="connsiteY7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148954 w 4761797"/>
              <a:gd name="connsiteY56" fmla="*/ 966233 h 4409679"/>
              <a:gd name="connsiteX57" fmla="*/ 3164715 w 4761797"/>
              <a:gd name="connsiteY57" fmla="*/ 966233 h 4409679"/>
              <a:gd name="connsiteX58" fmla="*/ 3098039 w 4761797"/>
              <a:gd name="connsiteY58" fmla="*/ 938588 h 4409679"/>
              <a:gd name="connsiteX59" fmla="*/ 3095617 w 4761797"/>
              <a:gd name="connsiteY59" fmla="*/ 937273 h 4409679"/>
              <a:gd name="connsiteX60" fmla="*/ 3229162 w 4761797"/>
              <a:gd name="connsiteY60" fmla="*/ 887670 h 4409679"/>
              <a:gd name="connsiteX61" fmla="*/ 3617024 w 4761797"/>
              <a:gd name="connsiteY61" fmla="*/ 787593 h 4409679"/>
              <a:gd name="connsiteX62" fmla="*/ 4165395 w 4761797"/>
              <a:gd name="connsiteY62" fmla="*/ 700025 h 4409679"/>
              <a:gd name="connsiteX63" fmla="*/ 637239 w 4761797"/>
              <a:gd name="connsiteY63" fmla="*/ 0 h 4409679"/>
              <a:gd name="connsiteX64" fmla="*/ 712216 w 4761797"/>
              <a:gd name="connsiteY64" fmla="*/ 74965 h 4409679"/>
              <a:gd name="connsiteX65" fmla="*/ 1237002 w 4761797"/>
              <a:gd name="connsiteY65" fmla="*/ 599752 h 4409679"/>
              <a:gd name="connsiteX66" fmla="*/ 1311967 w 4761797"/>
              <a:gd name="connsiteY66" fmla="*/ 674728 h 4409679"/>
              <a:gd name="connsiteX67" fmla="*/ 1237002 w 4761797"/>
              <a:gd name="connsiteY67" fmla="*/ 712216 h 4409679"/>
              <a:gd name="connsiteX68" fmla="*/ 712216 w 4761797"/>
              <a:gd name="connsiteY68" fmla="*/ 1274479 h 4409679"/>
              <a:gd name="connsiteX69" fmla="*/ 637239 w 4761797"/>
              <a:gd name="connsiteY69" fmla="*/ 1311967 h 4409679"/>
              <a:gd name="connsiteX70" fmla="*/ 599751 w 4761797"/>
              <a:gd name="connsiteY70" fmla="*/ 1274479 h 4409679"/>
              <a:gd name="connsiteX71" fmla="*/ 37488 w 4761797"/>
              <a:gd name="connsiteY71" fmla="*/ 712216 h 4409679"/>
              <a:gd name="connsiteX72" fmla="*/ 0 w 4761797"/>
              <a:gd name="connsiteY72" fmla="*/ 674728 h 4409679"/>
              <a:gd name="connsiteX73" fmla="*/ 37488 w 4761797"/>
              <a:gd name="connsiteY73" fmla="*/ 599752 h 4409679"/>
              <a:gd name="connsiteX74" fmla="*/ 599751 w 4761797"/>
              <a:gd name="connsiteY74" fmla="*/ 74965 h 4409679"/>
              <a:gd name="connsiteX75" fmla="*/ 637239 w 4761797"/>
              <a:gd name="connsiteY75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148954 w 4761797"/>
              <a:gd name="connsiteY56" fmla="*/ 966233 h 4409679"/>
              <a:gd name="connsiteX57" fmla="*/ 3098039 w 4761797"/>
              <a:gd name="connsiteY57" fmla="*/ 938588 h 4409679"/>
              <a:gd name="connsiteX58" fmla="*/ 3095617 w 4761797"/>
              <a:gd name="connsiteY58" fmla="*/ 937273 h 4409679"/>
              <a:gd name="connsiteX59" fmla="*/ 3229162 w 4761797"/>
              <a:gd name="connsiteY59" fmla="*/ 887670 h 4409679"/>
              <a:gd name="connsiteX60" fmla="*/ 3617024 w 4761797"/>
              <a:gd name="connsiteY60" fmla="*/ 787593 h 4409679"/>
              <a:gd name="connsiteX61" fmla="*/ 4165395 w 4761797"/>
              <a:gd name="connsiteY61" fmla="*/ 700025 h 4409679"/>
              <a:gd name="connsiteX62" fmla="*/ 637239 w 4761797"/>
              <a:gd name="connsiteY62" fmla="*/ 0 h 4409679"/>
              <a:gd name="connsiteX63" fmla="*/ 712216 w 4761797"/>
              <a:gd name="connsiteY63" fmla="*/ 74965 h 4409679"/>
              <a:gd name="connsiteX64" fmla="*/ 1237002 w 4761797"/>
              <a:gd name="connsiteY64" fmla="*/ 599752 h 4409679"/>
              <a:gd name="connsiteX65" fmla="*/ 1311967 w 4761797"/>
              <a:gd name="connsiteY65" fmla="*/ 674728 h 4409679"/>
              <a:gd name="connsiteX66" fmla="*/ 1237002 w 4761797"/>
              <a:gd name="connsiteY66" fmla="*/ 712216 h 4409679"/>
              <a:gd name="connsiteX67" fmla="*/ 712216 w 4761797"/>
              <a:gd name="connsiteY67" fmla="*/ 1274479 h 4409679"/>
              <a:gd name="connsiteX68" fmla="*/ 637239 w 4761797"/>
              <a:gd name="connsiteY68" fmla="*/ 1311967 h 4409679"/>
              <a:gd name="connsiteX69" fmla="*/ 599751 w 4761797"/>
              <a:gd name="connsiteY69" fmla="*/ 1274479 h 4409679"/>
              <a:gd name="connsiteX70" fmla="*/ 37488 w 4761797"/>
              <a:gd name="connsiteY70" fmla="*/ 712216 h 4409679"/>
              <a:gd name="connsiteX71" fmla="*/ 0 w 4761797"/>
              <a:gd name="connsiteY71" fmla="*/ 674728 h 4409679"/>
              <a:gd name="connsiteX72" fmla="*/ 37488 w 4761797"/>
              <a:gd name="connsiteY72" fmla="*/ 599752 h 4409679"/>
              <a:gd name="connsiteX73" fmla="*/ 599751 w 4761797"/>
              <a:gd name="connsiteY73" fmla="*/ 74965 h 4409679"/>
              <a:gd name="connsiteX74" fmla="*/ 637239 w 4761797"/>
              <a:gd name="connsiteY74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098039 w 4761797"/>
              <a:gd name="connsiteY56" fmla="*/ 938588 h 4409679"/>
              <a:gd name="connsiteX57" fmla="*/ 3095617 w 4761797"/>
              <a:gd name="connsiteY57" fmla="*/ 937273 h 4409679"/>
              <a:gd name="connsiteX58" fmla="*/ 3229162 w 4761797"/>
              <a:gd name="connsiteY58" fmla="*/ 887670 h 4409679"/>
              <a:gd name="connsiteX59" fmla="*/ 3617024 w 4761797"/>
              <a:gd name="connsiteY59" fmla="*/ 787593 h 4409679"/>
              <a:gd name="connsiteX60" fmla="*/ 4165395 w 4761797"/>
              <a:gd name="connsiteY60" fmla="*/ 700025 h 4409679"/>
              <a:gd name="connsiteX61" fmla="*/ 637239 w 4761797"/>
              <a:gd name="connsiteY61" fmla="*/ 0 h 4409679"/>
              <a:gd name="connsiteX62" fmla="*/ 712216 w 4761797"/>
              <a:gd name="connsiteY62" fmla="*/ 74965 h 4409679"/>
              <a:gd name="connsiteX63" fmla="*/ 1237002 w 4761797"/>
              <a:gd name="connsiteY63" fmla="*/ 599752 h 4409679"/>
              <a:gd name="connsiteX64" fmla="*/ 1311967 w 4761797"/>
              <a:gd name="connsiteY64" fmla="*/ 674728 h 4409679"/>
              <a:gd name="connsiteX65" fmla="*/ 1237002 w 4761797"/>
              <a:gd name="connsiteY65" fmla="*/ 712216 h 4409679"/>
              <a:gd name="connsiteX66" fmla="*/ 712216 w 4761797"/>
              <a:gd name="connsiteY66" fmla="*/ 1274479 h 4409679"/>
              <a:gd name="connsiteX67" fmla="*/ 637239 w 4761797"/>
              <a:gd name="connsiteY67" fmla="*/ 1311967 h 4409679"/>
              <a:gd name="connsiteX68" fmla="*/ 599751 w 4761797"/>
              <a:gd name="connsiteY68" fmla="*/ 1274479 h 4409679"/>
              <a:gd name="connsiteX69" fmla="*/ 37488 w 4761797"/>
              <a:gd name="connsiteY69" fmla="*/ 712216 h 4409679"/>
              <a:gd name="connsiteX70" fmla="*/ 0 w 4761797"/>
              <a:gd name="connsiteY70" fmla="*/ 674728 h 4409679"/>
              <a:gd name="connsiteX71" fmla="*/ 37488 w 4761797"/>
              <a:gd name="connsiteY71" fmla="*/ 599752 h 4409679"/>
              <a:gd name="connsiteX72" fmla="*/ 599751 w 4761797"/>
              <a:gd name="connsiteY72" fmla="*/ 74965 h 4409679"/>
              <a:gd name="connsiteX73" fmla="*/ 637239 w 4761797"/>
              <a:gd name="connsiteY73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098039 w 4761797"/>
              <a:gd name="connsiteY56" fmla="*/ 938588 h 4409679"/>
              <a:gd name="connsiteX57" fmla="*/ 3229162 w 4761797"/>
              <a:gd name="connsiteY57" fmla="*/ 887670 h 4409679"/>
              <a:gd name="connsiteX58" fmla="*/ 3617024 w 4761797"/>
              <a:gd name="connsiteY58" fmla="*/ 787593 h 4409679"/>
              <a:gd name="connsiteX59" fmla="*/ 4165395 w 4761797"/>
              <a:gd name="connsiteY59" fmla="*/ 700025 h 4409679"/>
              <a:gd name="connsiteX60" fmla="*/ 637239 w 4761797"/>
              <a:gd name="connsiteY60" fmla="*/ 0 h 4409679"/>
              <a:gd name="connsiteX61" fmla="*/ 712216 w 4761797"/>
              <a:gd name="connsiteY61" fmla="*/ 74965 h 4409679"/>
              <a:gd name="connsiteX62" fmla="*/ 1237002 w 4761797"/>
              <a:gd name="connsiteY62" fmla="*/ 599752 h 4409679"/>
              <a:gd name="connsiteX63" fmla="*/ 1311967 w 4761797"/>
              <a:gd name="connsiteY63" fmla="*/ 674728 h 4409679"/>
              <a:gd name="connsiteX64" fmla="*/ 1237002 w 4761797"/>
              <a:gd name="connsiteY64" fmla="*/ 712216 h 4409679"/>
              <a:gd name="connsiteX65" fmla="*/ 712216 w 4761797"/>
              <a:gd name="connsiteY65" fmla="*/ 1274479 h 4409679"/>
              <a:gd name="connsiteX66" fmla="*/ 637239 w 4761797"/>
              <a:gd name="connsiteY66" fmla="*/ 1311967 h 4409679"/>
              <a:gd name="connsiteX67" fmla="*/ 599751 w 4761797"/>
              <a:gd name="connsiteY67" fmla="*/ 1274479 h 4409679"/>
              <a:gd name="connsiteX68" fmla="*/ 37488 w 4761797"/>
              <a:gd name="connsiteY68" fmla="*/ 712216 h 4409679"/>
              <a:gd name="connsiteX69" fmla="*/ 0 w 4761797"/>
              <a:gd name="connsiteY69" fmla="*/ 674728 h 4409679"/>
              <a:gd name="connsiteX70" fmla="*/ 37488 w 4761797"/>
              <a:gd name="connsiteY70" fmla="*/ 599752 h 4409679"/>
              <a:gd name="connsiteX71" fmla="*/ 599751 w 4761797"/>
              <a:gd name="connsiteY71" fmla="*/ 74965 h 4409679"/>
              <a:gd name="connsiteX72" fmla="*/ 637239 w 4761797"/>
              <a:gd name="connsiteY72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229162 w 4761797"/>
              <a:gd name="connsiteY56" fmla="*/ 887670 h 4409679"/>
              <a:gd name="connsiteX57" fmla="*/ 3617024 w 4761797"/>
              <a:gd name="connsiteY57" fmla="*/ 787593 h 4409679"/>
              <a:gd name="connsiteX58" fmla="*/ 4165395 w 4761797"/>
              <a:gd name="connsiteY58" fmla="*/ 700025 h 4409679"/>
              <a:gd name="connsiteX59" fmla="*/ 637239 w 4761797"/>
              <a:gd name="connsiteY59" fmla="*/ 0 h 4409679"/>
              <a:gd name="connsiteX60" fmla="*/ 712216 w 4761797"/>
              <a:gd name="connsiteY60" fmla="*/ 74965 h 4409679"/>
              <a:gd name="connsiteX61" fmla="*/ 1237002 w 4761797"/>
              <a:gd name="connsiteY61" fmla="*/ 599752 h 4409679"/>
              <a:gd name="connsiteX62" fmla="*/ 1311967 w 4761797"/>
              <a:gd name="connsiteY62" fmla="*/ 674728 h 4409679"/>
              <a:gd name="connsiteX63" fmla="*/ 1237002 w 4761797"/>
              <a:gd name="connsiteY63" fmla="*/ 712216 h 4409679"/>
              <a:gd name="connsiteX64" fmla="*/ 712216 w 4761797"/>
              <a:gd name="connsiteY64" fmla="*/ 1274479 h 4409679"/>
              <a:gd name="connsiteX65" fmla="*/ 637239 w 4761797"/>
              <a:gd name="connsiteY65" fmla="*/ 1311967 h 4409679"/>
              <a:gd name="connsiteX66" fmla="*/ 599751 w 4761797"/>
              <a:gd name="connsiteY66" fmla="*/ 1274479 h 4409679"/>
              <a:gd name="connsiteX67" fmla="*/ 37488 w 4761797"/>
              <a:gd name="connsiteY67" fmla="*/ 712216 h 4409679"/>
              <a:gd name="connsiteX68" fmla="*/ 0 w 4761797"/>
              <a:gd name="connsiteY68" fmla="*/ 674728 h 4409679"/>
              <a:gd name="connsiteX69" fmla="*/ 37488 w 4761797"/>
              <a:gd name="connsiteY69" fmla="*/ 599752 h 4409679"/>
              <a:gd name="connsiteX70" fmla="*/ 599751 w 4761797"/>
              <a:gd name="connsiteY70" fmla="*/ 74965 h 4409679"/>
              <a:gd name="connsiteX71" fmla="*/ 637239 w 4761797"/>
              <a:gd name="connsiteY71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466595 w 4761797"/>
              <a:gd name="connsiteY17" fmla="*/ 1193397 h 4409679"/>
              <a:gd name="connsiteX18" fmla="*/ 3582738 w 4761797"/>
              <a:gd name="connsiteY18" fmla="*/ 1312220 h 4409679"/>
              <a:gd name="connsiteX19" fmla="*/ 3881231 w 4761797"/>
              <a:gd name="connsiteY19" fmla="*/ 1761204 h 4409679"/>
              <a:gd name="connsiteX20" fmla="*/ 3806611 w 4761797"/>
              <a:gd name="connsiteY20" fmla="*/ 1873450 h 4409679"/>
              <a:gd name="connsiteX21" fmla="*/ 2649956 w 4761797"/>
              <a:gd name="connsiteY21" fmla="*/ 2734000 h 4409679"/>
              <a:gd name="connsiteX22" fmla="*/ 1344072 w 4761797"/>
              <a:gd name="connsiteY22" fmla="*/ 3370057 h 4409679"/>
              <a:gd name="connsiteX23" fmla="*/ 1232136 w 4761797"/>
              <a:gd name="connsiteY23" fmla="*/ 3407476 h 4409679"/>
              <a:gd name="connsiteX24" fmla="*/ 882338 w 4761797"/>
              <a:gd name="connsiteY24" fmla="*/ 2752706 h 4409679"/>
              <a:gd name="connsiteX25" fmla="*/ 856367 w 4761797"/>
              <a:gd name="connsiteY25" fmla="*/ 2610450 h 4409679"/>
              <a:gd name="connsiteX26" fmla="*/ 858908 w 4761797"/>
              <a:gd name="connsiteY26" fmla="*/ 2697843 h 4409679"/>
              <a:gd name="connsiteX27" fmla="*/ 374375 w 4761797"/>
              <a:gd name="connsiteY27" fmla="*/ 3596787 h 4409679"/>
              <a:gd name="connsiteX28" fmla="*/ 1417980 w 4761797"/>
              <a:gd name="connsiteY28" fmla="*/ 3559334 h 4409679"/>
              <a:gd name="connsiteX29" fmla="*/ 2759768 w 4761797"/>
              <a:gd name="connsiteY29" fmla="*/ 2922576 h 4409679"/>
              <a:gd name="connsiteX30" fmla="*/ 3952465 w 4761797"/>
              <a:gd name="connsiteY30" fmla="*/ 2023632 h 4409679"/>
              <a:gd name="connsiteX31" fmla="*/ 4138826 w 4761797"/>
              <a:gd name="connsiteY31" fmla="*/ 1798899 h 4409679"/>
              <a:gd name="connsiteX32" fmla="*/ 4474268 w 4761797"/>
              <a:gd name="connsiteY32" fmla="*/ 1087234 h 4409679"/>
              <a:gd name="connsiteX33" fmla="*/ 4138826 w 4761797"/>
              <a:gd name="connsiteY33" fmla="*/ 974873 h 4409679"/>
              <a:gd name="connsiteX34" fmla="*/ 4165395 w 4761797"/>
              <a:gd name="connsiteY34" fmla="*/ 700025 h 4409679"/>
              <a:gd name="connsiteX35" fmla="*/ 4311207 w 4761797"/>
              <a:gd name="connsiteY35" fmla="*/ 708003 h 4409679"/>
              <a:gd name="connsiteX36" fmla="*/ 4697899 w 4761797"/>
              <a:gd name="connsiteY36" fmla="*/ 937420 h 4409679"/>
              <a:gd name="connsiteX37" fmla="*/ 4362458 w 4761797"/>
              <a:gd name="connsiteY37" fmla="*/ 1986178 h 4409679"/>
              <a:gd name="connsiteX38" fmla="*/ 3989735 w 4761797"/>
              <a:gd name="connsiteY38" fmla="*/ 2360738 h 4409679"/>
              <a:gd name="connsiteX39" fmla="*/ 3989253 w 4761797"/>
              <a:gd name="connsiteY39" fmla="*/ 2361116 h 4409679"/>
              <a:gd name="connsiteX40" fmla="*/ 3943902 w 4761797"/>
              <a:gd name="connsiteY40" fmla="*/ 2721741 h 4409679"/>
              <a:gd name="connsiteX41" fmla="*/ 3841218 w 4761797"/>
              <a:gd name="connsiteY41" fmla="*/ 3064677 h 4409679"/>
              <a:gd name="connsiteX42" fmla="*/ 2318452 w 4761797"/>
              <a:gd name="connsiteY42" fmla="*/ 3936717 h 4409679"/>
              <a:gd name="connsiteX43" fmla="*/ 1721994 w 4761797"/>
              <a:gd name="connsiteY43" fmla="*/ 3781140 h 4409679"/>
              <a:gd name="connsiteX44" fmla="*/ 1716163 w 4761797"/>
              <a:gd name="connsiteY44" fmla="*/ 3784067 h 4409679"/>
              <a:gd name="connsiteX45" fmla="*/ 709817 w 4761797"/>
              <a:gd name="connsiteY45" fmla="*/ 4008800 h 4409679"/>
              <a:gd name="connsiteX46" fmla="*/ 113474 w 4761797"/>
              <a:gd name="connsiteY46" fmla="*/ 3746613 h 4409679"/>
              <a:gd name="connsiteX47" fmla="*/ 821638 w 4761797"/>
              <a:gd name="connsiteY47" fmla="*/ 2323284 h 4409679"/>
              <a:gd name="connsiteX48" fmla="*/ 896327 w 4761797"/>
              <a:gd name="connsiteY48" fmla="*/ 1985696 h 4409679"/>
              <a:gd name="connsiteX49" fmla="*/ 1344072 w 4761797"/>
              <a:gd name="connsiteY49" fmla="*/ 1199974 h 4409679"/>
              <a:gd name="connsiteX50" fmla="*/ 2491383 w 4761797"/>
              <a:gd name="connsiteY50" fmla="*/ 779042 h 4409679"/>
              <a:gd name="connsiteX51" fmla="*/ 3075538 w 4761797"/>
              <a:gd name="connsiteY51" fmla="*/ 926370 h 4409679"/>
              <a:gd name="connsiteX52" fmla="*/ 3095617 w 4761797"/>
              <a:gd name="connsiteY52" fmla="*/ 937273 h 4409679"/>
              <a:gd name="connsiteX53" fmla="*/ 3095221 w 4761797"/>
              <a:gd name="connsiteY53" fmla="*/ 937420 h 4409679"/>
              <a:gd name="connsiteX54" fmla="*/ 3098039 w 4761797"/>
              <a:gd name="connsiteY54" fmla="*/ 938588 h 4409679"/>
              <a:gd name="connsiteX55" fmla="*/ 3229162 w 4761797"/>
              <a:gd name="connsiteY55" fmla="*/ 887670 h 4409679"/>
              <a:gd name="connsiteX56" fmla="*/ 3617024 w 4761797"/>
              <a:gd name="connsiteY56" fmla="*/ 787593 h 4409679"/>
              <a:gd name="connsiteX57" fmla="*/ 4165395 w 4761797"/>
              <a:gd name="connsiteY57" fmla="*/ 700025 h 4409679"/>
              <a:gd name="connsiteX58" fmla="*/ 637239 w 4761797"/>
              <a:gd name="connsiteY58" fmla="*/ 0 h 4409679"/>
              <a:gd name="connsiteX59" fmla="*/ 712216 w 4761797"/>
              <a:gd name="connsiteY59" fmla="*/ 74965 h 4409679"/>
              <a:gd name="connsiteX60" fmla="*/ 1237002 w 4761797"/>
              <a:gd name="connsiteY60" fmla="*/ 599752 h 4409679"/>
              <a:gd name="connsiteX61" fmla="*/ 1311967 w 4761797"/>
              <a:gd name="connsiteY61" fmla="*/ 674728 h 4409679"/>
              <a:gd name="connsiteX62" fmla="*/ 1237002 w 4761797"/>
              <a:gd name="connsiteY62" fmla="*/ 712216 h 4409679"/>
              <a:gd name="connsiteX63" fmla="*/ 712216 w 4761797"/>
              <a:gd name="connsiteY63" fmla="*/ 1274479 h 4409679"/>
              <a:gd name="connsiteX64" fmla="*/ 637239 w 4761797"/>
              <a:gd name="connsiteY64" fmla="*/ 1311967 h 4409679"/>
              <a:gd name="connsiteX65" fmla="*/ 599751 w 4761797"/>
              <a:gd name="connsiteY65" fmla="*/ 1274479 h 4409679"/>
              <a:gd name="connsiteX66" fmla="*/ 37488 w 4761797"/>
              <a:gd name="connsiteY66" fmla="*/ 712216 h 4409679"/>
              <a:gd name="connsiteX67" fmla="*/ 0 w 4761797"/>
              <a:gd name="connsiteY67" fmla="*/ 674728 h 4409679"/>
              <a:gd name="connsiteX68" fmla="*/ 37488 w 4761797"/>
              <a:gd name="connsiteY68" fmla="*/ 599752 h 4409679"/>
              <a:gd name="connsiteX69" fmla="*/ 599751 w 4761797"/>
              <a:gd name="connsiteY69" fmla="*/ 74965 h 4409679"/>
              <a:gd name="connsiteX70" fmla="*/ 637239 w 4761797"/>
              <a:gd name="connsiteY70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6367 w 4761797"/>
              <a:gd name="connsiteY24" fmla="*/ 2610450 h 4409679"/>
              <a:gd name="connsiteX25" fmla="*/ 858908 w 4761797"/>
              <a:gd name="connsiteY25" fmla="*/ 2697843 h 4409679"/>
              <a:gd name="connsiteX26" fmla="*/ 374375 w 4761797"/>
              <a:gd name="connsiteY26" fmla="*/ 3596787 h 4409679"/>
              <a:gd name="connsiteX27" fmla="*/ 1417980 w 4761797"/>
              <a:gd name="connsiteY27" fmla="*/ 3559334 h 4409679"/>
              <a:gd name="connsiteX28" fmla="*/ 2759768 w 4761797"/>
              <a:gd name="connsiteY28" fmla="*/ 2922576 h 4409679"/>
              <a:gd name="connsiteX29" fmla="*/ 3952465 w 4761797"/>
              <a:gd name="connsiteY29" fmla="*/ 2023632 h 4409679"/>
              <a:gd name="connsiteX30" fmla="*/ 4138826 w 4761797"/>
              <a:gd name="connsiteY30" fmla="*/ 1798899 h 4409679"/>
              <a:gd name="connsiteX31" fmla="*/ 4474268 w 4761797"/>
              <a:gd name="connsiteY31" fmla="*/ 1087234 h 4409679"/>
              <a:gd name="connsiteX32" fmla="*/ 4138826 w 4761797"/>
              <a:gd name="connsiteY32" fmla="*/ 974873 h 4409679"/>
              <a:gd name="connsiteX33" fmla="*/ 4165395 w 4761797"/>
              <a:gd name="connsiteY33" fmla="*/ 700025 h 4409679"/>
              <a:gd name="connsiteX34" fmla="*/ 4311207 w 4761797"/>
              <a:gd name="connsiteY34" fmla="*/ 708003 h 4409679"/>
              <a:gd name="connsiteX35" fmla="*/ 4697899 w 4761797"/>
              <a:gd name="connsiteY35" fmla="*/ 937420 h 4409679"/>
              <a:gd name="connsiteX36" fmla="*/ 4362458 w 4761797"/>
              <a:gd name="connsiteY36" fmla="*/ 1986178 h 4409679"/>
              <a:gd name="connsiteX37" fmla="*/ 3989735 w 4761797"/>
              <a:gd name="connsiteY37" fmla="*/ 2360738 h 4409679"/>
              <a:gd name="connsiteX38" fmla="*/ 3989253 w 4761797"/>
              <a:gd name="connsiteY38" fmla="*/ 2361116 h 4409679"/>
              <a:gd name="connsiteX39" fmla="*/ 3943902 w 4761797"/>
              <a:gd name="connsiteY39" fmla="*/ 2721741 h 4409679"/>
              <a:gd name="connsiteX40" fmla="*/ 3841218 w 4761797"/>
              <a:gd name="connsiteY40" fmla="*/ 3064677 h 4409679"/>
              <a:gd name="connsiteX41" fmla="*/ 2318452 w 4761797"/>
              <a:gd name="connsiteY41" fmla="*/ 3936717 h 4409679"/>
              <a:gd name="connsiteX42" fmla="*/ 1721994 w 4761797"/>
              <a:gd name="connsiteY42" fmla="*/ 3781140 h 4409679"/>
              <a:gd name="connsiteX43" fmla="*/ 1716163 w 4761797"/>
              <a:gd name="connsiteY43" fmla="*/ 3784067 h 4409679"/>
              <a:gd name="connsiteX44" fmla="*/ 709817 w 4761797"/>
              <a:gd name="connsiteY44" fmla="*/ 4008800 h 4409679"/>
              <a:gd name="connsiteX45" fmla="*/ 113474 w 4761797"/>
              <a:gd name="connsiteY45" fmla="*/ 3746613 h 4409679"/>
              <a:gd name="connsiteX46" fmla="*/ 821638 w 4761797"/>
              <a:gd name="connsiteY46" fmla="*/ 2323284 h 4409679"/>
              <a:gd name="connsiteX47" fmla="*/ 896327 w 4761797"/>
              <a:gd name="connsiteY47" fmla="*/ 1985696 h 4409679"/>
              <a:gd name="connsiteX48" fmla="*/ 1344072 w 4761797"/>
              <a:gd name="connsiteY48" fmla="*/ 1199974 h 4409679"/>
              <a:gd name="connsiteX49" fmla="*/ 2491383 w 4761797"/>
              <a:gd name="connsiteY49" fmla="*/ 779042 h 4409679"/>
              <a:gd name="connsiteX50" fmla="*/ 3075538 w 4761797"/>
              <a:gd name="connsiteY50" fmla="*/ 926370 h 4409679"/>
              <a:gd name="connsiteX51" fmla="*/ 3095617 w 4761797"/>
              <a:gd name="connsiteY51" fmla="*/ 937273 h 4409679"/>
              <a:gd name="connsiteX52" fmla="*/ 3095221 w 4761797"/>
              <a:gd name="connsiteY52" fmla="*/ 937420 h 4409679"/>
              <a:gd name="connsiteX53" fmla="*/ 3098039 w 4761797"/>
              <a:gd name="connsiteY53" fmla="*/ 938588 h 4409679"/>
              <a:gd name="connsiteX54" fmla="*/ 3229162 w 4761797"/>
              <a:gd name="connsiteY54" fmla="*/ 887670 h 4409679"/>
              <a:gd name="connsiteX55" fmla="*/ 3617024 w 4761797"/>
              <a:gd name="connsiteY55" fmla="*/ 787593 h 4409679"/>
              <a:gd name="connsiteX56" fmla="*/ 4165395 w 4761797"/>
              <a:gd name="connsiteY56" fmla="*/ 700025 h 4409679"/>
              <a:gd name="connsiteX57" fmla="*/ 637239 w 4761797"/>
              <a:gd name="connsiteY57" fmla="*/ 0 h 4409679"/>
              <a:gd name="connsiteX58" fmla="*/ 712216 w 4761797"/>
              <a:gd name="connsiteY58" fmla="*/ 74965 h 4409679"/>
              <a:gd name="connsiteX59" fmla="*/ 1237002 w 4761797"/>
              <a:gd name="connsiteY59" fmla="*/ 599752 h 4409679"/>
              <a:gd name="connsiteX60" fmla="*/ 1311967 w 4761797"/>
              <a:gd name="connsiteY60" fmla="*/ 674728 h 4409679"/>
              <a:gd name="connsiteX61" fmla="*/ 1237002 w 4761797"/>
              <a:gd name="connsiteY61" fmla="*/ 712216 h 4409679"/>
              <a:gd name="connsiteX62" fmla="*/ 712216 w 4761797"/>
              <a:gd name="connsiteY62" fmla="*/ 1274479 h 4409679"/>
              <a:gd name="connsiteX63" fmla="*/ 637239 w 4761797"/>
              <a:gd name="connsiteY63" fmla="*/ 1311967 h 4409679"/>
              <a:gd name="connsiteX64" fmla="*/ 599751 w 4761797"/>
              <a:gd name="connsiteY64" fmla="*/ 1274479 h 4409679"/>
              <a:gd name="connsiteX65" fmla="*/ 37488 w 4761797"/>
              <a:gd name="connsiteY65" fmla="*/ 712216 h 4409679"/>
              <a:gd name="connsiteX66" fmla="*/ 0 w 4761797"/>
              <a:gd name="connsiteY66" fmla="*/ 674728 h 4409679"/>
              <a:gd name="connsiteX67" fmla="*/ 37488 w 4761797"/>
              <a:gd name="connsiteY67" fmla="*/ 599752 h 4409679"/>
              <a:gd name="connsiteX68" fmla="*/ 599751 w 4761797"/>
              <a:gd name="connsiteY68" fmla="*/ 74965 h 4409679"/>
              <a:gd name="connsiteX69" fmla="*/ 637239 w 4761797"/>
              <a:gd name="connsiteY69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6367 w 4761797"/>
              <a:gd name="connsiteY24" fmla="*/ 2610450 h 4409679"/>
              <a:gd name="connsiteX25" fmla="*/ 858908 w 4761797"/>
              <a:gd name="connsiteY25" fmla="*/ 2697843 h 4409679"/>
              <a:gd name="connsiteX26" fmla="*/ 374375 w 4761797"/>
              <a:gd name="connsiteY26" fmla="*/ 3596787 h 4409679"/>
              <a:gd name="connsiteX27" fmla="*/ 1417980 w 4761797"/>
              <a:gd name="connsiteY27" fmla="*/ 3559334 h 4409679"/>
              <a:gd name="connsiteX28" fmla="*/ 2759768 w 4761797"/>
              <a:gd name="connsiteY28" fmla="*/ 2922576 h 4409679"/>
              <a:gd name="connsiteX29" fmla="*/ 3952465 w 4761797"/>
              <a:gd name="connsiteY29" fmla="*/ 2023632 h 4409679"/>
              <a:gd name="connsiteX30" fmla="*/ 4138826 w 4761797"/>
              <a:gd name="connsiteY30" fmla="*/ 1798899 h 4409679"/>
              <a:gd name="connsiteX31" fmla="*/ 4474268 w 4761797"/>
              <a:gd name="connsiteY31" fmla="*/ 1087234 h 4409679"/>
              <a:gd name="connsiteX32" fmla="*/ 4138826 w 4761797"/>
              <a:gd name="connsiteY32" fmla="*/ 974873 h 4409679"/>
              <a:gd name="connsiteX33" fmla="*/ 4165395 w 4761797"/>
              <a:gd name="connsiteY33" fmla="*/ 700025 h 4409679"/>
              <a:gd name="connsiteX34" fmla="*/ 4311207 w 4761797"/>
              <a:gd name="connsiteY34" fmla="*/ 708003 h 4409679"/>
              <a:gd name="connsiteX35" fmla="*/ 4697899 w 4761797"/>
              <a:gd name="connsiteY35" fmla="*/ 937420 h 4409679"/>
              <a:gd name="connsiteX36" fmla="*/ 4362458 w 4761797"/>
              <a:gd name="connsiteY36" fmla="*/ 1986178 h 4409679"/>
              <a:gd name="connsiteX37" fmla="*/ 3989735 w 4761797"/>
              <a:gd name="connsiteY37" fmla="*/ 2360738 h 4409679"/>
              <a:gd name="connsiteX38" fmla="*/ 3989253 w 4761797"/>
              <a:gd name="connsiteY38" fmla="*/ 2361116 h 4409679"/>
              <a:gd name="connsiteX39" fmla="*/ 3943902 w 4761797"/>
              <a:gd name="connsiteY39" fmla="*/ 2721741 h 4409679"/>
              <a:gd name="connsiteX40" fmla="*/ 3841218 w 4761797"/>
              <a:gd name="connsiteY40" fmla="*/ 3064677 h 4409679"/>
              <a:gd name="connsiteX41" fmla="*/ 2318452 w 4761797"/>
              <a:gd name="connsiteY41" fmla="*/ 3936717 h 4409679"/>
              <a:gd name="connsiteX42" fmla="*/ 1721994 w 4761797"/>
              <a:gd name="connsiteY42" fmla="*/ 3781140 h 4409679"/>
              <a:gd name="connsiteX43" fmla="*/ 1716163 w 4761797"/>
              <a:gd name="connsiteY43" fmla="*/ 3784067 h 4409679"/>
              <a:gd name="connsiteX44" fmla="*/ 709817 w 4761797"/>
              <a:gd name="connsiteY44" fmla="*/ 4008800 h 4409679"/>
              <a:gd name="connsiteX45" fmla="*/ 113474 w 4761797"/>
              <a:gd name="connsiteY45" fmla="*/ 3746613 h 4409679"/>
              <a:gd name="connsiteX46" fmla="*/ 821638 w 4761797"/>
              <a:gd name="connsiteY46" fmla="*/ 2323284 h 4409679"/>
              <a:gd name="connsiteX47" fmla="*/ 896327 w 4761797"/>
              <a:gd name="connsiteY47" fmla="*/ 1985696 h 4409679"/>
              <a:gd name="connsiteX48" fmla="*/ 1344072 w 4761797"/>
              <a:gd name="connsiteY48" fmla="*/ 1199974 h 4409679"/>
              <a:gd name="connsiteX49" fmla="*/ 2491383 w 4761797"/>
              <a:gd name="connsiteY49" fmla="*/ 779042 h 4409679"/>
              <a:gd name="connsiteX50" fmla="*/ 3075538 w 4761797"/>
              <a:gd name="connsiteY50" fmla="*/ 926370 h 4409679"/>
              <a:gd name="connsiteX51" fmla="*/ 3095617 w 4761797"/>
              <a:gd name="connsiteY51" fmla="*/ 937273 h 4409679"/>
              <a:gd name="connsiteX52" fmla="*/ 3095221 w 4761797"/>
              <a:gd name="connsiteY52" fmla="*/ 937420 h 4409679"/>
              <a:gd name="connsiteX53" fmla="*/ 3229162 w 4761797"/>
              <a:gd name="connsiteY53" fmla="*/ 887670 h 4409679"/>
              <a:gd name="connsiteX54" fmla="*/ 3617024 w 4761797"/>
              <a:gd name="connsiteY54" fmla="*/ 787593 h 4409679"/>
              <a:gd name="connsiteX55" fmla="*/ 4165395 w 4761797"/>
              <a:gd name="connsiteY55" fmla="*/ 700025 h 4409679"/>
              <a:gd name="connsiteX56" fmla="*/ 637239 w 4761797"/>
              <a:gd name="connsiteY56" fmla="*/ 0 h 4409679"/>
              <a:gd name="connsiteX57" fmla="*/ 712216 w 4761797"/>
              <a:gd name="connsiteY57" fmla="*/ 74965 h 4409679"/>
              <a:gd name="connsiteX58" fmla="*/ 1237002 w 4761797"/>
              <a:gd name="connsiteY58" fmla="*/ 599752 h 4409679"/>
              <a:gd name="connsiteX59" fmla="*/ 1311967 w 4761797"/>
              <a:gd name="connsiteY59" fmla="*/ 674728 h 4409679"/>
              <a:gd name="connsiteX60" fmla="*/ 1237002 w 4761797"/>
              <a:gd name="connsiteY60" fmla="*/ 712216 h 4409679"/>
              <a:gd name="connsiteX61" fmla="*/ 712216 w 4761797"/>
              <a:gd name="connsiteY61" fmla="*/ 1274479 h 4409679"/>
              <a:gd name="connsiteX62" fmla="*/ 637239 w 4761797"/>
              <a:gd name="connsiteY62" fmla="*/ 1311967 h 4409679"/>
              <a:gd name="connsiteX63" fmla="*/ 599751 w 4761797"/>
              <a:gd name="connsiteY63" fmla="*/ 1274479 h 4409679"/>
              <a:gd name="connsiteX64" fmla="*/ 37488 w 4761797"/>
              <a:gd name="connsiteY64" fmla="*/ 712216 h 4409679"/>
              <a:gd name="connsiteX65" fmla="*/ 0 w 4761797"/>
              <a:gd name="connsiteY65" fmla="*/ 674728 h 4409679"/>
              <a:gd name="connsiteX66" fmla="*/ 37488 w 4761797"/>
              <a:gd name="connsiteY66" fmla="*/ 599752 h 4409679"/>
              <a:gd name="connsiteX67" fmla="*/ 599751 w 4761797"/>
              <a:gd name="connsiteY67" fmla="*/ 74965 h 4409679"/>
              <a:gd name="connsiteX68" fmla="*/ 637239 w 4761797"/>
              <a:gd name="connsiteY68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6367 w 4761797"/>
              <a:gd name="connsiteY24" fmla="*/ 2610450 h 4409679"/>
              <a:gd name="connsiteX25" fmla="*/ 858908 w 4761797"/>
              <a:gd name="connsiteY25" fmla="*/ 2697843 h 4409679"/>
              <a:gd name="connsiteX26" fmla="*/ 374375 w 4761797"/>
              <a:gd name="connsiteY26" fmla="*/ 3596787 h 4409679"/>
              <a:gd name="connsiteX27" fmla="*/ 1417980 w 4761797"/>
              <a:gd name="connsiteY27" fmla="*/ 3559334 h 4409679"/>
              <a:gd name="connsiteX28" fmla="*/ 2759768 w 4761797"/>
              <a:gd name="connsiteY28" fmla="*/ 2922576 h 4409679"/>
              <a:gd name="connsiteX29" fmla="*/ 3952465 w 4761797"/>
              <a:gd name="connsiteY29" fmla="*/ 2023632 h 4409679"/>
              <a:gd name="connsiteX30" fmla="*/ 4138826 w 4761797"/>
              <a:gd name="connsiteY30" fmla="*/ 1798899 h 4409679"/>
              <a:gd name="connsiteX31" fmla="*/ 4474268 w 4761797"/>
              <a:gd name="connsiteY31" fmla="*/ 1087234 h 4409679"/>
              <a:gd name="connsiteX32" fmla="*/ 4138826 w 4761797"/>
              <a:gd name="connsiteY32" fmla="*/ 974873 h 4409679"/>
              <a:gd name="connsiteX33" fmla="*/ 4165395 w 4761797"/>
              <a:gd name="connsiteY33" fmla="*/ 700025 h 4409679"/>
              <a:gd name="connsiteX34" fmla="*/ 4311207 w 4761797"/>
              <a:gd name="connsiteY34" fmla="*/ 708003 h 4409679"/>
              <a:gd name="connsiteX35" fmla="*/ 4697899 w 4761797"/>
              <a:gd name="connsiteY35" fmla="*/ 937420 h 4409679"/>
              <a:gd name="connsiteX36" fmla="*/ 4362458 w 4761797"/>
              <a:gd name="connsiteY36" fmla="*/ 1986178 h 4409679"/>
              <a:gd name="connsiteX37" fmla="*/ 3989735 w 4761797"/>
              <a:gd name="connsiteY37" fmla="*/ 2360738 h 4409679"/>
              <a:gd name="connsiteX38" fmla="*/ 3989253 w 4761797"/>
              <a:gd name="connsiteY38" fmla="*/ 2361116 h 4409679"/>
              <a:gd name="connsiteX39" fmla="*/ 3943902 w 4761797"/>
              <a:gd name="connsiteY39" fmla="*/ 2721741 h 4409679"/>
              <a:gd name="connsiteX40" fmla="*/ 3841218 w 4761797"/>
              <a:gd name="connsiteY40" fmla="*/ 3064677 h 4409679"/>
              <a:gd name="connsiteX41" fmla="*/ 2318452 w 4761797"/>
              <a:gd name="connsiteY41" fmla="*/ 3936717 h 4409679"/>
              <a:gd name="connsiteX42" fmla="*/ 1721994 w 4761797"/>
              <a:gd name="connsiteY42" fmla="*/ 3781140 h 4409679"/>
              <a:gd name="connsiteX43" fmla="*/ 1716163 w 4761797"/>
              <a:gd name="connsiteY43" fmla="*/ 3784067 h 4409679"/>
              <a:gd name="connsiteX44" fmla="*/ 709817 w 4761797"/>
              <a:gd name="connsiteY44" fmla="*/ 4008800 h 4409679"/>
              <a:gd name="connsiteX45" fmla="*/ 113474 w 4761797"/>
              <a:gd name="connsiteY45" fmla="*/ 3746613 h 4409679"/>
              <a:gd name="connsiteX46" fmla="*/ 821638 w 4761797"/>
              <a:gd name="connsiteY46" fmla="*/ 2323284 h 4409679"/>
              <a:gd name="connsiteX47" fmla="*/ 896327 w 4761797"/>
              <a:gd name="connsiteY47" fmla="*/ 1985696 h 4409679"/>
              <a:gd name="connsiteX48" fmla="*/ 1344072 w 4761797"/>
              <a:gd name="connsiteY48" fmla="*/ 1199974 h 4409679"/>
              <a:gd name="connsiteX49" fmla="*/ 2491383 w 4761797"/>
              <a:gd name="connsiteY49" fmla="*/ 779042 h 4409679"/>
              <a:gd name="connsiteX50" fmla="*/ 3075538 w 4761797"/>
              <a:gd name="connsiteY50" fmla="*/ 926370 h 4409679"/>
              <a:gd name="connsiteX51" fmla="*/ 3095617 w 4761797"/>
              <a:gd name="connsiteY51" fmla="*/ 937273 h 4409679"/>
              <a:gd name="connsiteX52" fmla="*/ 3229162 w 4761797"/>
              <a:gd name="connsiteY52" fmla="*/ 887670 h 4409679"/>
              <a:gd name="connsiteX53" fmla="*/ 3617024 w 4761797"/>
              <a:gd name="connsiteY53" fmla="*/ 787593 h 4409679"/>
              <a:gd name="connsiteX54" fmla="*/ 4165395 w 4761797"/>
              <a:gd name="connsiteY54" fmla="*/ 700025 h 4409679"/>
              <a:gd name="connsiteX55" fmla="*/ 637239 w 4761797"/>
              <a:gd name="connsiteY55" fmla="*/ 0 h 4409679"/>
              <a:gd name="connsiteX56" fmla="*/ 712216 w 4761797"/>
              <a:gd name="connsiteY56" fmla="*/ 74965 h 4409679"/>
              <a:gd name="connsiteX57" fmla="*/ 1237002 w 4761797"/>
              <a:gd name="connsiteY57" fmla="*/ 599752 h 4409679"/>
              <a:gd name="connsiteX58" fmla="*/ 1311967 w 4761797"/>
              <a:gd name="connsiteY58" fmla="*/ 674728 h 4409679"/>
              <a:gd name="connsiteX59" fmla="*/ 1237002 w 4761797"/>
              <a:gd name="connsiteY59" fmla="*/ 712216 h 4409679"/>
              <a:gd name="connsiteX60" fmla="*/ 712216 w 4761797"/>
              <a:gd name="connsiteY60" fmla="*/ 1274479 h 4409679"/>
              <a:gd name="connsiteX61" fmla="*/ 637239 w 4761797"/>
              <a:gd name="connsiteY61" fmla="*/ 1311967 h 4409679"/>
              <a:gd name="connsiteX62" fmla="*/ 599751 w 4761797"/>
              <a:gd name="connsiteY62" fmla="*/ 1274479 h 4409679"/>
              <a:gd name="connsiteX63" fmla="*/ 37488 w 4761797"/>
              <a:gd name="connsiteY63" fmla="*/ 712216 h 4409679"/>
              <a:gd name="connsiteX64" fmla="*/ 0 w 4761797"/>
              <a:gd name="connsiteY64" fmla="*/ 674728 h 4409679"/>
              <a:gd name="connsiteX65" fmla="*/ 37488 w 4761797"/>
              <a:gd name="connsiteY65" fmla="*/ 599752 h 4409679"/>
              <a:gd name="connsiteX66" fmla="*/ 599751 w 4761797"/>
              <a:gd name="connsiteY66" fmla="*/ 74965 h 4409679"/>
              <a:gd name="connsiteX67" fmla="*/ 637239 w 4761797"/>
              <a:gd name="connsiteY67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761797" h="4409679">
                <a:moveTo>
                  <a:pt x="4063449" y="3626137"/>
                </a:moveTo>
                <a:lnTo>
                  <a:pt x="4063449" y="3663453"/>
                </a:lnTo>
                <a:cubicBezTo>
                  <a:pt x="4063449" y="3850010"/>
                  <a:pt x="4209223" y="3999250"/>
                  <a:pt x="4391441" y="3999250"/>
                </a:cubicBezTo>
                <a:cubicBezTo>
                  <a:pt x="4427884" y="3999250"/>
                  <a:pt x="4427884" y="3999250"/>
                  <a:pt x="4427884" y="4036566"/>
                </a:cubicBezTo>
                <a:lnTo>
                  <a:pt x="4391441" y="4036566"/>
                </a:lnTo>
                <a:cubicBezTo>
                  <a:pt x="4209223" y="4036566"/>
                  <a:pt x="4063449" y="4185807"/>
                  <a:pt x="4063449" y="4372363"/>
                </a:cubicBezTo>
                <a:lnTo>
                  <a:pt x="4063449" y="4409679"/>
                </a:lnTo>
                <a:cubicBezTo>
                  <a:pt x="4027005" y="4409679"/>
                  <a:pt x="4027005" y="4409679"/>
                  <a:pt x="4027005" y="4372363"/>
                </a:cubicBezTo>
                <a:cubicBezTo>
                  <a:pt x="4027005" y="4185807"/>
                  <a:pt x="3881231" y="4036566"/>
                  <a:pt x="3699013" y="4036566"/>
                </a:cubicBezTo>
                <a:lnTo>
                  <a:pt x="3662570" y="4036566"/>
                </a:lnTo>
                <a:cubicBezTo>
                  <a:pt x="3662570" y="3999250"/>
                  <a:pt x="3699013" y="3999250"/>
                  <a:pt x="3699013" y="3999250"/>
                </a:cubicBezTo>
                <a:cubicBezTo>
                  <a:pt x="3881231" y="3999250"/>
                  <a:pt x="4027005" y="3850010"/>
                  <a:pt x="4027005" y="3663453"/>
                </a:cubicBezTo>
                <a:cubicBezTo>
                  <a:pt x="4027005" y="3663453"/>
                  <a:pt x="4027005" y="3626137"/>
                  <a:pt x="4063449" y="3626137"/>
                </a:cubicBezTo>
                <a:close/>
                <a:moveTo>
                  <a:pt x="4138826" y="974873"/>
                </a:moveTo>
                <a:cubicBezTo>
                  <a:pt x="3989735" y="974873"/>
                  <a:pt x="3840655" y="1012327"/>
                  <a:pt x="3691564" y="1049781"/>
                </a:cubicBezTo>
                <a:cubicBezTo>
                  <a:pt x="3579754" y="1087234"/>
                  <a:pt x="3505203" y="1087234"/>
                  <a:pt x="3393393" y="1124699"/>
                </a:cubicBezTo>
                <a:lnTo>
                  <a:pt x="3466595" y="1193397"/>
                </a:lnTo>
                <a:cubicBezTo>
                  <a:pt x="3506658" y="1230520"/>
                  <a:pt x="3545427" y="1270128"/>
                  <a:pt x="3582738" y="1312220"/>
                </a:cubicBezTo>
                <a:cubicBezTo>
                  <a:pt x="3694674" y="1424466"/>
                  <a:pt x="3806611" y="1611539"/>
                  <a:pt x="3881231" y="1761204"/>
                </a:cubicBezTo>
                <a:cubicBezTo>
                  <a:pt x="3872490" y="1801333"/>
                  <a:pt x="3843915" y="1836031"/>
                  <a:pt x="3806611" y="1873450"/>
                </a:cubicBezTo>
                <a:cubicBezTo>
                  <a:pt x="3470802" y="2210189"/>
                  <a:pt x="3060385" y="2472088"/>
                  <a:pt x="2649956" y="2734000"/>
                </a:cubicBezTo>
                <a:cubicBezTo>
                  <a:pt x="2239538" y="2995911"/>
                  <a:pt x="1791805" y="3220403"/>
                  <a:pt x="1344072" y="3370057"/>
                </a:cubicBezTo>
                <a:cubicBezTo>
                  <a:pt x="1313560" y="3386386"/>
                  <a:pt x="1295293" y="3393189"/>
                  <a:pt x="1232136" y="3407476"/>
                </a:cubicBezTo>
                <a:cubicBezTo>
                  <a:pt x="1064232" y="3220397"/>
                  <a:pt x="942969" y="2995905"/>
                  <a:pt x="882338" y="2752706"/>
                </a:cubicBezTo>
                <a:lnTo>
                  <a:pt x="858908" y="2697843"/>
                </a:lnTo>
                <a:cubicBezTo>
                  <a:pt x="448915" y="3109856"/>
                  <a:pt x="262554" y="3484415"/>
                  <a:pt x="374375" y="3596787"/>
                </a:cubicBezTo>
                <a:cubicBezTo>
                  <a:pt x="448915" y="3746613"/>
                  <a:pt x="821638" y="3746613"/>
                  <a:pt x="1417980" y="3559334"/>
                </a:cubicBezTo>
                <a:cubicBezTo>
                  <a:pt x="1865243" y="3409508"/>
                  <a:pt x="2349776" y="3184775"/>
                  <a:pt x="2759768" y="2922576"/>
                </a:cubicBezTo>
                <a:cubicBezTo>
                  <a:pt x="3207031" y="2660390"/>
                  <a:pt x="3579754" y="2360738"/>
                  <a:pt x="3952465" y="2023632"/>
                </a:cubicBezTo>
                <a:cubicBezTo>
                  <a:pt x="4027017" y="1948725"/>
                  <a:pt x="4101557" y="1873818"/>
                  <a:pt x="4138826" y="1798899"/>
                </a:cubicBezTo>
                <a:cubicBezTo>
                  <a:pt x="4474268" y="1424340"/>
                  <a:pt x="4511549" y="1162153"/>
                  <a:pt x="4474268" y="1087234"/>
                </a:cubicBezTo>
                <a:cubicBezTo>
                  <a:pt x="4436998" y="1049781"/>
                  <a:pt x="4325188" y="974873"/>
                  <a:pt x="4138826" y="974873"/>
                </a:cubicBezTo>
                <a:close/>
                <a:moveTo>
                  <a:pt x="4165395" y="700025"/>
                </a:moveTo>
                <a:cubicBezTo>
                  <a:pt x="4217154" y="699514"/>
                  <a:pt x="4265782" y="702149"/>
                  <a:pt x="4311207" y="708003"/>
                </a:cubicBezTo>
                <a:cubicBezTo>
                  <a:pt x="4492909" y="731407"/>
                  <a:pt x="4623359" y="806315"/>
                  <a:pt x="4697899" y="937420"/>
                </a:cubicBezTo>
                <a:cubicBezTo>
                  <a:pt x="4846991" y="1199606"/>
                  <a:pt x="4735181" y="1536712"/>
                  <a:pt x="4362458" y="1986178"/>
                </a:cubicBezTo>
                <a:cubicBezTo>
                  <a:pt x="4250637" y="2136004"/>
                  <a:pt x="4101557" y="2248377"/>
                  <a:pt x="3989735" y="2360738"/>
                </a:cubicBezTo>
                <a:lnTo>
                  <a:pt x="3989253" y="2361116"/>
                </a:lnTo>
                <a:lnTo>
                  <a:pt x="3943902" y="2721741"/>
                </a:lnTo>
                <a:cubicBezTo>
                  <a:pt x="3915895" y="2839187"/>
                  <a:pt x="3878557" y="2951938"/>
                  <a:pt x="3841218" y="3064677"/>
                </a:cubicBezTo>
                <a:cubicBezTo>
                  <a:pt x="3533164" y="3656601"/>
                  <a:pt x="2931059" y="3973711"/>
                  <a:pt x="2318452" y="3936717"/>
                </a:cubicBezTo>
                <a:lnTo>
                  <a:pt x="1721994" y="3781140"/>
                </a:lnTo>
                <a:lnTo>
                  <a:pt x="1716163" y="3784067"/>
                </a:lnTo>
                <a:cubicBezTo>
                  <a:pt x="1380711" y="3896428"/>
                  <a:pt x="1045269" y="3971347"/>
                  <a:pt x="709817" y="4008800"/>
                </a:cubicBezTo>
                <a:cubicBezTo>
                  <a:pt x="411645" y="4008800"/>
                  <a:pt x="225284" y="3896428"/>
                  <a:pt x="113474" y="3746613"/>
                </a:cubicBezTo>
                <a:cubicBezTo>
                  <a:pt x="-72887" y="3484415"/>
                  <a:pt x="150744" y="2922576"/>
                  <a:pt x="821638" y="2323284"/>
                </a:cubicBezTo>
                <a:lnTo>
                  <a:pt x="896327" y="1985696"/>
                </a:lnTo>
                <a:cubicBezTo>
                  <a:pt x="970959" y="1686366"/>
                  <a:pt x="1120199" y="1387047"/>
                  <a:pt x="1344072" y="1199974"/>
                </a:cubicBezTo>
                <a:cubicBezTo>
                  <a:pt x="1679869" y="900643"/>
                  <a:pt x="2090286" y="760344"/>
                  <a:pt x="2491383" y="779042"/>
                </a:cubicBezTo>
                <a:cubicBezTo>
                  <a:pt x="2691932" y="788397"/>
                  <a:pt x="2890147" y="837507"/>
                  <a:pt x="3075538" y="926370"/>
                </a:cubicBezTo>
                <a:lnTo>
                  <a:pt x="3095617" y="937273"/>
                </a:lnTo>
                <a:lnTo>
                  <a:pt x="3229162" y="887670"/>
                </a:lnTo>
                <a:cubicBezTo>
                  <a:pt x="3358446" y="843774"/>
                  <a:pt x="3477253" y="815684"/>
                  <a:pt x="3617024" y="787593"/>
                </a:cubicBezTo>
                <a:cubicBezTo>
                  <a:pt x="3826672" y="731404"/>
                  <a:pt x="4010119" y="701558"/>
                  <a:pt x="4165395" y="700025"/>
                </a:cubicBezTo>
                <a:close/>
                <a:moveTo>
                  <a:pt x="637239" y="0"/>
                </a:moveTo>
                <a:cubicBezTo>
                  <a:pt x="674728" y="0"/>
                  <a:pt x="712216" y="37488"/>
                  <a:pt x="712216" y="74965"/>
                </a:cubicBezTo>
                <a:cubicBezTo>
                  <a:pt x="712216" y="374846"/>
                  <a:pt x="937121" y="599752"/>
                  <a:pt x="1237002" y="599752"/>
                </a:cubicBezTo>
                <a:cubicBezTo>
                  <a:pt x="1274479" y="599752"/>
                  <a:pt x="1311967" y="637239"/>
                  <a:pt x="1311967" y="674728"/>
                </a:cubicBezTo>
                <a:cubicBezTo>
                  <a:pt x="1311967" y="674728"/>
                  <a:pt x="1274479" y="712216"/>
                  <a:pt x="1237002" y="712216"/>
                </a:cubicBezTo>
                <a:cubicBezTo>
                  <a:pt x="937121" y="712216"/>
                  <a:pt x="712216" y="937121"/>
                  <a:pt x="712216" y="1274479"/>
                </a:cubicBezTo>
                <a:cubicBezTo>
                  <a:pt x="712216" y="1274479"/>
                  <a:pt x="674728" y="1311967"/>
                  <a:pt x="637239" y="1311967"/>
                </a:cubicBezTo>
                <a:lnTo>
                  <a:pt x="599751" y="1274479"/>
                </a:lnTo>
                <a:cubicBezTo>
                  <a:pt x="599751" y="937121"/>
                  <a:pt x="337358" y="712216"/>
                  <a:pt x="37488" y="712216"/>
                </a:cubicBezTo>
                <a:lnTo>
                  <a:pt x="0" y="674728"/>
                </a:lnTo>
                <a:cubicBezTo>
                  <a:pt x="0" y="637239"/>
                  <a:pt x="0" y="599752"/>
                  <a:pt x="37488" y="599752"/>
                </a:cubicBezTo>
                <a:cubicBezTo>
                  <a:pt x="337358" y="599752"/>
                  <a:pt x="599751" y="374846"/>
                  <a:pt x="599751" y="74965"/>
                </a:cubicBezTo>
                <a:cubicBezTo>
                  <a:pt x="599751" y="37488"/>
                  <a:pt x="637239" y="0"/>
                  <a:pt x="6372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911DFC3-4E41-4652-803A-DF459F458C91}"/>
              </a:ext>
            </a:extLst>
          </p:cNvPr>
          <p:cNvGrpSpPr/>
          <p:nvPr/>
        </p:nvGrpSpPr>
        <p:grpSpPr>
          <a:xfrm>
            <a:off x="678509" y="5383294"/>
            <a:ext cx="395588" cy="404730"/>
            <a:chOff x="9811238" y="3590465"/>
            <a:chExt cx="319867" cy="327259"/>
          </a:xfrm>
          <a:solidFill>
            <a:schemeClr val="accent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839E0A7-4D81-442A-A4BE-B8D11B8CF9F2}"/>
                </a:ext>
              </a:extLst>
            </p:cNvPr>
            <p:cNvSpPr/>
            <p:nvPr/>
          </p:nvSpPr>
          <p:spPr>
            <a:xfrm>
              <a:off x="9811238" y="3590465"/>
              <a:ext cx="174717" cy="288955"/>
            </a:xfrm>
            <a:custGeom>
              <a:avLst/>
              <a:gdLst>
                <a:gd name="connsiteX0" fmla="*/ 3554 w 174717"/>
                <a:gd name="connsiteY0" fmla="*/ 3554 h 288955"/>
                <a:gd name="connsiteX1" fmla="*/ 3554 w 174717"/>
                <a:gd name="connsiteY1" fmla="*/ 289149 h 288955"/>
                <a:gd name="connsiteX2" fmla="*/ 69408 w 174717"/>
                <a:gd name="connsiteY2" fmla="*/ 289149 h 288955"/>
                <a:gd name="connsiteX3" fmla="*/ 69408 w 174717"/>
                <a:gd name="connsiteY3" fmla="*/ 35809 h 288955"/>
                <a:gd name="connsiteX4" fmla="*/ 175583 w 174717"/>
                <a:gd name="connsiteY4" fmla="*/ 35809 h 288955"/>
                <a:gd name="connsiteX5" fmla="*/ 152063 w 174717"/>
                <a:gd name="connsiteY5" fmla="*/ 3554 h 28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717" h="288955">
                  <a:moveTo>
                    <a:pt x="3554" y="3554"/>
                  </a:moveTo>
                  <a:lnTo>
                    <a:pt x="3554" y="289149"/>
                  </a:lnTo>
                  <a:lnTo>
                    <a:pt x="69408" y="289149"/>
                  </a:lnTo>
                  <a:lnTo>
                    <a:pt x="69408" y="35809"/>
                  </a:lnTo>
                  <a:lnTo>
                    <a:pt x="175583" y="35809"/>
                  </a:lnTo>
                  <a:lnTo>
                    <a:pt x="152063" y="3554"/>
                  </a:lnTo>
                  <a:close/>
                </a:path>
              </a:pathLst>
            </a:custGeom>
            <a:grpFill/>
            <a:ln w="6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6904FF7-CC85-497E-88E5-B43E033B1006}"/>
                </a:ext>
              </a:extLst>
            </p:cNvPr>
            <p:cNvSpPr/>
            <p:nvPr/>
          </p:nvSpPr>
          <p:spPr>
            <a:xfrm>
              <a:off x="9902628" y="3648928"/>
              <a:ext cx="228477" cy="268796"/>
            </a:xfrm>
            <a:custGeom>
              <a:avLst/>
              <a:gdLst>
                <a:gd name="connsiteX0" fmla="*/ 29761 w 228476"/>
                <a:gd name="connsiteY0" fmla="*/ 214558 h 268795"/>
                <a:gd name="connsiteX1" fmla="*/ 201119 w 228476"/>
                <a:gd name="connsiteY1" fmla="*/ 214558 h 268795"/>
                <a:gd name="connsiteX2" fmla="*/ 201119 w 228476"/>
                <a:gd name="connsiteY2" fmla="*/ 240766 h 268795"/>
                <a:gd name="connsiteX3" fmla="*/ 29761 w 228476"/>
                <a:gd name="connsiteY3" fmla="*/ 240766 h 268795"/>
                <a:gd name="connsiteX4" fmla="*/ 29761 w 228476"/>
                <a:gd name="connsiteY4" fmla="*/ 214558 h 268795"/>
                <a:gd name="connsiteX5" fmla="*/ 29761 w 228476"/>
                <a:gd name="connsiteY5" fmla="*/ 161471 h 268795"/>
                <a:gd name="connsiteX6" fmla="*/ 201119 w 228476"/>
                <a:gd name="connsiteY6" fmla="*/ 161471 h 268795"/>
                <a:gd name="connsiteX7" fmla="*/ 201119 w 228476"/>
                <a:gd name="connsiteY7" fmla="*/ 187679 h 268795"/>
                <a:gd name="connsiteX8" fmla="*/ 29761 w 228476"/>
                <a:gd name="connsiteY8" fmla="*/ 187679 h 268795"/>
                <a:gd name="connsiteX9" fmla="*/ 29761 w 228476"/>
                <a:gd name="connsiteY9" fmla="*/ 161471 h 268795"/>
                <a:gd name="connsiteX10" fmla="*/ 29761 w 228476"/>
                <a:gd name="connsiteY10" fmla="*/ 109728 h 268795"/>
                <a:gd name="connsiteX11" fmla="*/ 201119 w 228476"/>
                <a:gd name="connsiteY11" fmla="*/ 109728 h 268795"/>
                <a:gd name="connsiteX12" fmla="*/ 201119 w 228476"/>
                <a:gd name="connsiteY12" fmla="*/ 135935 h 268795"/>
                <a:gd name="connsiteX13" fmla="*/ 29761 w 228476"/>
                <a:gd name="connsiteY13" fmla="*/ 135935 h 268795"/>
                <a:gd name="connsiteX14" fmla="*/ 29761 w 228476"/>
                <a:gd name="connsiteY14" fmla="*/ 109728 h 268795"/>
                <a:gd name="connsiteX15" fmla="*/ 29761 w 228476"/>
                <a:gd name="connsiteY15" fmla="*/ 56641 h 268795"/>
                <a:gd name="connsiteX16" fmla="*/ 96288 w 228476"/>
                <a:gd name="connsiteY16" fmla="*/ 56641 h 268795"/>
                <a:gd name="connsiteX17" fmla="*/ 96288 w 228476"/>
                <a:gd name="connsiteY17" fmla="*/ 82848 h 268795"/>
                <a:gd name="connsiteX18" fmla="*/ 29761 w 228476"/>
                <a:gd name="connsiteY18" fmla="*/ 82848 h 268795"/>
                <a:gd name="connsiteX19" fmla="*/ 29761 w 228476"/>
                <a:gd name="connsiteY19" fmla="*/ 56641 h 268795"/>
                <a:gd name="connsiteX20" fmla="*/ 95616 w 228476"/>
                <a:gd name="connsiteY20" fmla="*/ 3554 h 268795"/>
                <a:gd name="connsiteX21" fmla="*/ 3554 w 228476"/>
                <a:gd name="connsiteY21" fmla="*/ 3554 h 268795"/>
                <a:gd name="connsiteX22" fmla="*/ 3554 w 228476"/>
                <a:gd name="connsiteY22" fmla="*/ 267645 h 268795"/>
                <a:gd name="connsiteX23" fmla="*/ 226654 w 228476"/>
                <a:gd name="connsiteY23" fmla="*/ 267645 h 268795"/>
                <a:gd name="connsiteX24" fmla="*/ 229342 w 228476"/>
                <a:gd name="connsiteY24" fmla="*/ 19009 h 268795"/>
                <a:gd name="connsiteX25" fmla="*/ 213887 w 228476"/>
                <a:gd name="connsiteY25" fmla="*/ 3554 h 268795"/>
                <a:gd name="connsiteX26" fmla="*/ 95616 w 228476"/>
                <a:gd name="connsiteY26" fmla="*/ 3554 h 2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8476" h="268795">
                  <a:moveTo>
                    <a:pt x="29761" y="214558"/>
                  </a:moveTo>
                  <a:lnTo>
                    <a:pt x="201119" y="214558"/>
                  </a:lnTo>
                  <a:lnTo>
                    <a:pt x="201119" y="240766"/>
                  </a:lnTo>
                  <a:lnTo>
                    <a:pt x="29761" y="240766"/>
                  </a:lnTo>
                  <a:lnTo>
                    <a:pt x="29761" y="214558"/>
                  </a:lnTo>
                  <a:close/>
                  <a:moveTo>
                    <a:pt x="29761" y="161471"/>
                  </a:moveTo>
                  <a:lnTo>
                    <a:pt x="201119" y="161471"/>
                  </a:lnTo>
                  <a:lnTo>
                    <a:pt x="201119" y="187679"/>
                  </a:lnTo>
                  <a:lnTo>
                    <a:pt x="29761" y="187679"/>
                  </a:lnTo>
                  <a:lnTo>
                    <a:pt x="29761" y="161471"/>
                  </a:lnTo>
                  <a:close/>
                  <a:moveTo>
                    <a:pt x="29761" y="109728"/>
                  </a:moveTo>
                  <a:lnTo>
                    <a:pt x="201119" y="109728"/>
                  </a:lnTo>
                  <a:lnTo>
                    <a:pt x="201119" y="135935"/>
                  </a:lnTo>
                  <a:lnTo>
                    <a:pt x="29761" y="135935"/>
                  </a:lnTo>
                  <a:lnTo>
                    <a:pt x="29761" y="109728"/>
                  </a:lnTo>
                  <a:close/>
                  <a:moveTo>
                    <a:pt x="29761" y="56641"/>
                  </a:moveTo>
                  <a:lnTo>
                    <a:pt x="96288" y="56641"/>
                  </a:lnTo>
                  <a:lnTo>
                    <a:pt x="96288" y="82848"/>
                  </a:lnTo>
                  <a:lnTo>
                    <a:pt x="29761" y="82848"/>
                  </a:lnTo>
                  <a:lnTo>
                    <a:pt x="29761" y="56641"/>
                  </a:lnTo>
                  <a:close/>
                  <a:moveTo>
                    <a:pt x="95616" y="3554"/>
                  </a:moveTo>
                  <a:lnTo>
                    <a:pt x="3554" y="3554"/>
                  </a:lnTo>
                  <a:lnTo>
                    <a:pt x="3554" y="267645"/>
                  </a:lnTo>
                  <a:lnTo>
                    <a:pt x="226654" y="267645"/>
                  </a:lnTo>
                  <a:lnTo>
                    <a:pt x="229342" y="19009"/>
                  </a:lnTo>
                  <a:lnTo>
                    <a:pt x="213887" y="3554"/>
                  </a:lnTo>
                  <a:lnTo>
                    <a:pt x="95616" y="3554"/>
                  </a:lnTo>
                  <a:close/>
                </a:path>
              </a:pathLst>
            </a:custGeom>
            <a:grpFill/>
            <a:ln w="6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6C137C1-09D6-4AC5-BE4C-F53DF98C16BC}"/>
              </a:ext>
            </a:extLst>
          </p:cNvPr>
          <p:cNvGrpSpPr/>
          <p:nvPr/>
        </p:nvGrpSpPr>
        <p:grpSpPr>
          <a:xfrm>
            <a:off x="560257" y="2344916"/>
            <a:ext cx="707337" cy="376918"/>
            <a:chOff x="720608" y="2584475"/>
            <a:chExt cx="707337" cy="37691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E0D572-1770-4DA4-BC94-2A3E3215FA59}"/>
                </a:ext>
              </a:extLst>
            </p:cNvPr>
            <p:cNvGrpSpPr/>
            <p:nvPr/>
          </p:nvGrpSpPr>
          <p:grpSpPr>
            <a:xfrm>
              <a:off x="1163839" y="2690586"/>
              <a:ext cx="264106" cy="175844"/>
              <a:chOff x="6762375" y="3829434"/>
              <a:chExt cx="264106" cy="175844"/>
            </a:xfrm>
            <a:solidFill>
              <a:schemeClr val="accent1"/>
            </a:solidFill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C6F905F-A7AF-412E-A591-4983039AC7D9}"/>
                  </a:ext>
                </a:extLst>
              </p:cNvPr>
              <p:cNvSpPr/>
              <p:nvPr/>
            </p:nvSpPr>
            <p:spPr>
              <a:xfrm>
                <a:off x="6762375" y="3829434"/>
                <a:ext cx="135787" cy="149366"/>
              </a:xfrm>
              <a:custGeom>
                <a:avLst/>
                <a:gdLst>
                  <a:gd name="connsiteX0" fmla="*/ 82490 w 135787"/>
                  <a:gd name="connsiteY0" fmla="*/ 146311 h 149365"/>
                  <a:gd name="connsiteX1" fmla="*/ 82490 w 135787"/>
                  <a:gd name="connsiteY1" fmla="*/ 57370 h 149365"/>
                  <a:gd name="connsiteX2" fmla="*/ 113722 w 135787"/>
                  <a:gd name="connsiteY2" fmla="*/ 87922 h 149365"/>
                  <a:gd name="connsiteX3" fmla="*/ 132732 w 135787"/>
                  <a:gd name="connsiteY3" fmla="*/ 68912 h 149365"/>
                  <a:gd name="connsiteX4" fmla="*/ 112364 w 135787"/>
                  <a:gd name="connsiteY4" fmla="*/ 48544 h 149365"/>
                  <a:gd name="connsiteX5" fmla="*/ 68912 w 135787"/>
                  <a:gd name="connsiteY5" fmla="*/ 5092 h 149365"/>
                  <a:gd name="connsiteX6" fmla="*/ 25460 w 135787"/>
                  <a:gd name="connsiteY6" fmla="*/ 48544 h 149365"/>
                  <a:gd name="connsiteX7" fmla="*/ 5092 w 135787"/>
                  <a:gd name="connsiteY7" fmla="*/ 68912 h 149365"/>
                  <a:gd name="connsiteX8" fmla="*/ 24102 w 135787"/>
                  <a:gd name="connsiteY8" fmla="*/ 87922 h 149365"/>
                  <a:gd name="connsiteX9" fmla="*/ 55333 w 135787"/>
                  <a:gd name="connsiteY9" fmla="*/ 57370 h 149365"/>
                  <a:gd name="connsiteX10" fmla="*/ 55333 w 135787"/>
                  <a:gd name="connsiteY10" fmla="*/ 146311 h 1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787" h="149365">
                    <a:moveTo>
                      <a:pt x="82490" y="146311"/>
                    </a:moveTo>
                    <a:lnTo>
                      <a:pt x="82490" y="57370"/>
                    </a:lnTo>
                    <a:lnTo>
                      <a:pt x="113722" y="87922"/>
                    </a:lnTo>
                    <a:lnTo>
                      <a:pt x="132732" y="68912"/>
                    </a:lnTo>
                    <a:lnTo>
                      <a:pt x="112364" y="48544"/>
                    </a:lnTo>
                    <a:lnTo>
                      <a:pt x="68912" y="5092"/>
                    </a:lnTo>
                    <a:lnTo>
                      <a:pt x="25460" y="48544"/>
                    </a:lnTo>
                    <a:lnTo>
                      <a:pt x="5092" y="68912"/>
                    </a:lnTo>
                    <a:lnTo>
                      <a:pt x="24102" y="87922"/>
                    </a:lnTo>
                    <a:lnTo>
                      <a:pt x="55333" y="57370"/>
                    </a:lnTo>
                    <a:lnTo>
                      <a:pt x="55333" y="1463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CAEA64A-BC68-4B72-902C-60B2AF176497}"/>
                  </a:ext>
                </a:extLst>
              </p:cNvPr>
              <p:cNvSpPr/>
              <p:nvPr/>
            </p:nvSpPr>
            <p:spPr>
              <a:xfrm>
                <a:off x="6890694" y="3855912"/>
                <a:ext cx="135787" cy="149366"/>
              </a:xfrm>
              <a:custGeom>
                <a:avLst/>
                <a:gdLst>
                  <a:gd name="connsiteX0" fmla="*/ 82491 w 135787"/>
                  <a:gd name="connsiteY0" fmla="*/ 5092 h 149365"/>
                  <a:gd name="connsiteX1" fmla="*/ 55333 w 135787"/>
                  <a:gd name="connsiteY1" fmla="*/ 5092 h 149365"/>
                  <a:gd name="connsiteX2" fmla="*/ 55333 w 135787"/>
                  <a:gd name="connsiteY2" fmla="*/ 22065 h 149365"/>
                  <a:gd name="connsiteX3" fmla="*/ 55333 w 135787"/>
                  <a:gd name="connsiteY3" fmla="*/ 94033 h 149365"/>
                  <a:gd name="connsiteX4" fmla="*/ 24102 w 135787"/>
                  <a:gd name="connsiteY4" fmla="*/ 63481 h 149365"/>
                  <a:gd name="connsiteX5" fmla="*/ 5092 w 135787"/>
                  <a:gd name="connsiteY5" fmla="*/ 82491 h 149365"/>
                  <a:gd name="connsiteX6" fmla="*/ 68912 w 135787"/>
                  <a:gd name="connsiteY6" fmla="*/ 146311 h 149365"/>
                  <a:gd name="connsiteX7" fmla="*/ 132732 w 135787"/>
                  <a:gd name="connsiteY7" fmla="*/ 82491 h 149365"/>
                  <a:gd name="connsiteX8" fmla="*/ 113722 w 135787"/>
                  <a:gd name="connsiteY8" fmla="*/ 63481 h 149365"/>
                  <a:gd name="connsiteX9" fmla="*/ 82491 w 135787"/>
                  <a:gd name="connsiteY9" fmla="*/ 94033 h 149365"/>
                  <a:gd name="connsiteX10" fmla="*/ 82491 w 135787"/>
                  <a:gd name="connsiteY10" fmla="*/ 22065 h 1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787" h="149365">
                    <a:moveTo>
                      <a:pt x="82491" y="5092"/>
                    </a:moveTo>
                    <a:lnTo>
                      <a:pt x="55333" y="5092"/>
                    </a:lnTo>
                    <a:lnTo>
                      <a:pt x="55333" y="22065"/>
                    </a:lnTo>
                    <a:lnTo>
                      <a:pt x="55333" y="94033"/>
                    </a:lnTo>
                    <a:lnTo>
                      <a:pt x="24102" y="63481"/>
                    </a:lnTo>
                    <a:lnTo>
                      <a:pt x="5092" y="82491"/>
                    </a:lnTo>
                    <a:lnTo>
                      <a:pt x="68912" y="146311"/>
                    </a:lnTo>
                    <a:lnTo>
                      <a:pt x="132732" y="82491"/>
                    </a:lnTo>
                    <a:lnTo>
                      <a:pt x="113722" y="63481"/>
                    </a:lnTo>
                    <a:lnTo>
                      <a:pt x="82491" y="94033"/>
                    </a:lnTo>
                    <a:lnTo>
                      <a:pt x="82491" y="2206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A00486F-98DC-4307-AA77-7FEB1D7E9864}"/>
                </a:ext>
              </a:extLst>
            </p:cNvPr>
            <p:cNvGrpSpPr/>
            <p:nvPr/>
          </p:nvGrpSpPr>
          <p:grpSpPr>
            <a:xfrm>
              <a:off x="720608" y="2584475"/>
              <a:ext cx="342218" cy="376918"/>
              <a:chOff x="9770267" y="4455546"/>
              <a:chExt cx="342218" cy="376918"/>
            </a:xfrm>
            <a:solidFill>
              <a:schemeClr val="accent1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333F46B-0BB1-41B7-82A9-5BFDDBA9AD12}"/>
                  </a:ext>
                </a:extLst>
              </p:cNvPr>
              <p:cNvSpPr/>
              <p:nvPr/>
            </p:nvSpPr>
            <p:spPr>
              <a:xfrm>
                <a:off x="9771627" y="4730410"/>
                <a:ext cx="340178" cy="102054"/>
              </a:xfrm>
              <a:custGeom>
                <a:avLst/>
                <a:gdLst>
                  <a:gd name="connsiteX0" fmla="*/ 256835 w 340178"/>
                  <a:gd name="connsiteY0" fmla="*/ 29596 h 102053"/>
                  <a:gd name="connsiteX1" fmla="*/ 212611 w 340178"/>
                  <a:gd name="connsiteY1" fmla="*/ 34358 h 102053"/>
                  <a:gd name="connsiteX2" fmla="*/ 171110 w 340178"/>
                  <a:gd name="connsiteY2" fmla="*/ 35719 h 102053"/>
                  <a:gd name="connsiteX3" fmla="*/ 129608 w 340178"/>
                  <a:gd name="connsiteY3" fmla="*/ 34358 h 102053"/>
                  <a:gd name="connsiteX4" fmla="*/ 85385 w 340178"/>
                  <a:gd name="connsiteY4" fmla="*/ 29596 h 102053"/>
                  <a:gd name="connsiteX5" fmla="*/ 42522 w 340178"/>
                  <a:gd name="connsiteY5" fmla="*/ 20071 h 102053"/>
                  <a:gd name="connsiteX6" fmla="*/ 5103 w 340178"/>
                  <a:gd name="connsiteY6" fmla="*/ 5103 h 102053"/>
                  <a:gd name="connsiteX7" fmla="*/ 5103 w 340178"/>
                  <a:gd name="connsiteY7" fmla="*/ 51367 h 102053"/>
                  <a:gd name="connsiteX8" fmla="*/ 9865 w 340178"/>
                  <a:gd name="connsiteY8" fmla="*/ 60892 h 102053"/>
                  <a:gd name="connsiteX9" fmla="*/ 21431 w 340178"/>
                  <a:gd name="connsiteY9" fmla="*/ 69056 h 102053"/>
                  <a:gd name="connsiteX10" fmla="*/ 35719 w 340178"/>
                  <a:gd name="connsiteY10" fmla="*/ 75860 h 102053"/>
                  <a:gd name="connsiteX11" fmla="*/ 47284 w 340178"/>
                  <a:gd name="connsiteY11" fmla="*/ 79942 h 102053"/>
                  <a:gd name="connsiteX12" fmla="*/ 76540 w 340178"/>
                  <a:gd name="connsiteY12" fmla="*/ 88106 h 102053"/>
                  <a:gd name="connsiteX13" fmla="*/ 108517 w 340178"/>
                  <a:gd name="connsiteY13" fmla="*/ 93549 h 102053"/>
                  <a:gd name="connsiteX14" fmla="*/ 140494 w 340178"/>
                  <a:gd name="connsiteY14" fmla="*/ 96271 h 102053"/>
                  <a:gd name="connsiteX15" fmla="*/ 171110 w 340178"/>
                  <a:gd name="connsiteY15" fmla="*/ 96951 h 102053"/>
                  <a:gd name="connsiteX16" fmla="*/ 201726 w 340178"/>
                  <a:gd name="connsiteY16" fmla="*/ 96271 h 102053"/>
                  <a:gd name="connsiteX17" fmla="*/ 233702 w 340178"/>
                  <a:gd name="connsiteY17" fmla="*/ 93549 h 102053"/>
                  <a:gd name="connsiteX18" fmla="*/ 265680 w 340178"/>
                  <a:gd name="connsiteY18" fmla="*/ 88106 h 102053"/>
                  <a:gd name="connsiteX19" fmla="*/ 294934 w 340178"/>
                  <a:gd name="connsiteY19" fmla="*/ 79942 h 102053"/>
                  <a:gd name="connsiteX20" fmla="*/ 306501 w 340178"/>
                  <a:gd name="connsiteY20" fmla="*/ 75860 h 102053"/>
                  <a:gd name="connsiteX21" fmla="*/ 320788 w 340178"/>
                  <a:gd name="connsiteY21" fmla="*/ 69056 h 102053"/>
                  <a:gd name="connsiteX22" fmla="*/ 332354 w 340178"/>
                  <a:gd name="connsiteY22" fmla="*/ 60892 h 102053"/>
                  <a:gd name="connsiteX23" fmla="*/ 337117 w 340178"/>
                  <a:gd name="connsiteY23" fmla="*/ 51367 h 102053"/>
                  <a:gd name="connsiteX24" fmla="*/ 337117 w 340178"/>
                  <a:gd name="connsiteY24" fmla="*/ 5103 h 102053"/>
                  <a:gd name="connsiteX25" fmla="*/ 299697 w 340178"/>
                  <a:gd name="connsiteY25" fmla="*/ 20071 h 102053"/>
                  <a:gd name="connsiteX26" fmla="*/ 256835 w 340178"/>
                  <a:gd name="connsiteY26" fmla="*/ 29596 h 10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0178" h="102053">
                    <a:moveTo>
                      <a:pt x="256835" y="29596"/>
                    </a:moveTo>
                    <a:cubicBezTo>
                      <a:pt x="241867" y="32317"/>
                      <a:pt x="226899" y="33678"/>
                      <a:pt x="212611" y="34358"/>
                    </a:cubicBezTo>
                    <a:cubicBezTo>
                      <a:pt x="197644" y="35038"/>
                      <a:pt x="184037" y="35719"/>
                      <a:pt x="171110" y="35719"/>
                    </a:cubicBezTo>
                    <a:cubicBezTo>
                      <a:pt x="158183" y="35719"/>
                      <a:pt x="144576" y="35038"/>
                      <a:pt x="129608" y="34358"/>
                    </a:cubicBezTo>
                    <a:cubicBezTo>
                      <a:pt x="114640" y="33678"/>
                      <a:pt x="99672" y="31637"/>
                      <a:pt x="85385" y="29596"/>
                    </a:cubicBezTo>
                    <a:cubicBezTo>
                      <a:pt x="70417" y="26874"/>
                      <a:pt x="56129" y="24153"/>
                      <a:pt x="42522" y="20071"/>
                    </a:cubicBezTo>
                    <a:cubicBezTo>
                      <a:pt x="28915" y="15988"/>
                      <a:pt x="15988" y="11226"/>
                      <a:pt x="5103" y="5103"/>
                    </a:cubicBezTo>
                    <a:lnTo>
                      <a:pt x="5103" y="51367"/>
                    </a:lnTo>
                    <a:cubicBezTo>
                      <a:pt x="5103" y="54769"/>
                      <a:pt x="6463" y="58170"/>
                      <a:pt x="9865" y="60892"/>
                    </a:cubicBezTo>
                    <a:cubicBezTo>
                      <a:pt x="13267" y="63613"/>
                      <a:pt x="17349" y="67015"/>
                      <a:pt x="21431" y="69056"/>
                    </a:cubicBezTo>
                    <a:cubicBezTo>
                      <a:pt x="26194" y="71778"/>
                      <a:pt x="30957" y="73819"/>
                      <a:pt x="35719" y="75860"/>
                    </a:cubicBezTo>
                    <a:cubicBezTo>
                      <a:pt x="40481" y="77901"/>
                      <a:pt x="44564" y="79262"/>
                      <a:pt x="47284" y="79942"/>
                    </a:cubicBezTo>
                    <a:cubicBezTo>
                      <a:pt x="56129" y="83344"/>
                      <a:pt x="66335" y="86065"/>
                      <a:pt x="76540" y="88106"/>
                    </a:cubicBezTo>
                    <a:cubicBezTo>
                      <a:pt x="86745" y="90147"/>
                      <a:pt x="97631" y="92188"/>
                      <a:pt x="108517" y="93549"/>
                    </a:cubicBezTo>
                    <a:cubicBezTo>
                      <a:pt x="119403" y="94910"/>
                      <a:pt x="130288" y="95590"/>
                      <a:pt x="140494" y="96271"/>
                    </a:cubicBezTo>
                    <a:cubicBezTo>
                      <a:pt x="151379" y="96951"/>
                      <a:pt x="161585" y="96951"/>
                      <a:pt x="171110" y="96951"/>
                    </a:cubicBezTo>
                    <a:cubicBezTo>
                      <a:pt x="180635" y="96951"/>
                      <a:pt x="191521" y="96951"/>
                      <a:pt x="201726" y="96271"/>
                    </a:cubicBezTo>
                    <a:cubicBezTo>
                      <a:pt x="212611" y="95590"/>
                      <a:pt x="223497" y="94910"/>
                      <a:pt x="233702" y="93549"/>
                    </a:cubicBezTo>
                    <a:cubicBezTo>
                      <a:pt x="244588" y="92188"/>
                      <a:pt x="254793" y="90827"/>
                      <a:pt x="265680" y="88106"/>
                    </a:cubicBezTo>
                    <a:cubicBezTo>
                      <a:pt x="275885" y="86065"/>
                      <a:pt x="286090" y="83344"/>
                      <a:pt x="294934" y="79942"/>
                    </a:cubicBezTo>
                    <a:cubicBezTo>
                      <a:pt x="297656" y="79262"/>
                      <a:pt x="301738" y="77220"/>
                      <a:pt x="306501" y="75860"/>
                    </a:cubicBezTo>
                    <a:cubicBezTo>
                      <a:pt x="311263" y="73819"/>
                      <a:pt x="316025" y="71778"/>
                      <a:pt x="320788" y="69056"/>
                    </a:cubicBezTo>
                    <a:cubicBezTo>
                      <a:pt x="325551" y="66335"/>
                      <a:pt x="329633" y="63613"/>
                      <a:pt x="332354" y="60892"/>
                    </a:cubicBezTo>
                    <a:cubicBezTo>
                      <a:pt x="335756" y="58170"/>
                      <a:pt x="337117" y="54769"/>
                      <a:pt x="337117" y="51367"/>
                    </a:cubicBezTo>
                    <a:lnTo>
                      <a:pt x="337117" y="5103"/>
                    </a:lnTo>
                    <a:cubicBezTo>
                      <a:pt x="326231" y="11226"/>
                      <a:pt x="313985" y="15988"/>
                      <a:pt x="299697" y="20071"/>
                    </a:cubicBezTo>
                    <a:cubicBezTo>
                      <a:pt x="286090" y="23472"/>
                      <a:pt x="271802" y="26874"/>
                      <a:pt x="256835" y="2959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2B96765-512E-45AE-8C68-1B5F93434912}"/>
                  </a:ext>
                </a:extLst>
              </p:cNvPr>
              <p:cNvSpPr/>
              <p:nvPr/>
            </p:nvSpPr>
            <p:spPr>
              <a:xfrm>
                <a:off x="9770267" y="4546033"/>
                <a:ext cx="340178" cy="102054"/>
              </a:xfrm>
              <a:custGeom>
                <a:avLst/>
                <a:gdLst>
                  <a:gd name="connsiteX0" fmla="*/ 258195 w 340178"/>
                  <a:gd name="connsiteY0" fmla="*/ 29596 h 102053"/>
                  <a:gd name="connsiteX1" fmla="*/ 213292 w 340178"/>
                  <a:gd name="connsiteY1" fmla="*/ 35038 h 102053"/>
                  <a:gd name="connsiteX2" fmla="*/ 171790 w 340178"/>
                  <a:gd name="connsiteY2" fmla="*/ 36399 h 102053"/>
                  <a:gd name="connsiteX3" fmla="*/ 130288 w 340178"/>
                  <a:gd name="connsiteY3" fmla="*/ 35038 h 102053"/>
                  <a:gd name="connsiteX4" fmla="*/ 85384 w 340178"/>
                  <a:gd name="connsiteY4" fmla="*/ 29596 h 102053"/>
                  <a:gd name="connsiteX5" fmla="*/ 42522 w 340178"/>
                  <a:gd name="connsiteY5" fmla="*/ 20071 h 102053"/>
                  <a:gd name="connsiteX6" fmla="*/ 5103 w 340178"/>
                  <a:gd name="connsiteY6" fmla="*/ 5103 h 102053"/>
                  <a:gd name="connsiteX7" fmla="*/ 5103 w 340178"/>
                  <a:gd name="connsiteY7" fmla="*/ 51367 h 102053"/>
                  <a:gd name="connsiteX8" fmla="*/ 9865 w 340178"/>
                  <a:gd name="connsiteY8" fmla="*/ 60892 h 102053"/>
                  <a:gd name="connsiteX9" fmla="*/ 21431 w 340178"/>
                  <a:gd name="connsiteY9" fmla="*/ 69056 h 102053"/>
                  <a:gd name="connsiteX10" fmla="*/ 35719 w 340178"/>
                  <a:gd name="connsiteY10" fmla="*/ 75860 h 102053"/>
                  <a:gd name="connsiteX11" fmla="*/ 47284 w 340178"/>
                  <a:gd name="connsiteY11" fmla="*/ 79942 h 102053"/>
                  <a:gd name="connsiteX12" fmla="*/ 76540 w 340178"/>
                  <a:gd name="connsiteY12" fmla="*/ 88106 h 102053"/>
                  <a:gd name="connsiteX13" fmla="*/ 108517 w 340178"/>
                  <a:gd name="connsiteY13" fmla="*/ 93549 h 102053"/>
                  <a:gd name="connsiteX14" fmla="*/ 140493 w 340178"/>
                  <a:gd name="connsiteY14" fmla="*/ 96270 h 102053"/>
                  <a:gd name="connsiteX15" fmla="*/ 171109 w 340178"/>
                  <a:gd name="connsiteY15" fmla="*/ 96951 h 102053"/>
                  <a:gd name="connsiteX16" fmla="*/ 201725 w 340178"/>
                  <a:gd name="connsiteY16" fmla="*/ 96270 h 102053"/>
                  <a:gd name="connsiteX17" fmla="*/ 233702 w 340178"/>
                  <a:gd name="connsiteY17" fmla="*/ 93549 h 102053"/>
                  <a:gd name="connsiteX18" fmla="*/ 265679 w 340178"/>
                  <a:gd name="connsiteY18" fmla="*/ 88106 h 102053"/>
                  <a:gd name="connsiteX19" fmla="*/ 294934 w 340178"/>
                  <a:gd name="connsiteY19" fmla="*/ 79942 h 102053"/>
                  <a:gd name="connsiteX20" fmla="*/ 306500 w 340178"/>
                  <a:gd name="connsiteY20" fmla="*/ 75860 h 102053"/>
                  <a:gd name="connsiteX21" fmla="*/ 320788 w 340178"/>
                  <a:gd name="connsiteY21" fmla="*/ 69056 h 102053"/>
                  <a:gd name="connsiteX22" fmla="*/ 332354 w 340178"/>
                  <a:gd name="connsiteY22" fmla="*/ 60892 h 102053"/>
                  <a:gd name="connsiteX23" fmla="*/ 337116 w 340178"/>
                  <a:gd name="connsiteY23" fmla="*/ 51367 h 102053"/>
                  <a:gd name="connsiteX24" fmla="*/ 337116 w 340178"/>
                  <a:gd name="connsiteY24" fmla="*/ 5103 h 102053"/>
                  <a:gd name="connsiteX25" fmla="*/ 299697 w 340178"/>
                  <a:gd name="connsiteY25" fmla="*/ 20071 h 102053"/>
                  <a:gd name="connsiteX26" fmla="*/ 258195 w 340178"/>
                  <a:gd name="connsiteY26" fmla="*/ 29596 h 10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0178" h="102053">
                    <a:moveTo>
                      <a:pt x="258195" y="29596"/>
                    </a:moveTo>
                    <a:cubicBezTo>
                      <a:pt x="243228" y="32317"/>
                      <a:pt x="228259" y="33678"/>
                      <a:pt x="213292" y="35038"/>
                    </a:cubicBezTo>
                    <a:cubicBezTo>
                      <a:pt x="198323" y="36399"/>
                      <a:pt x="184716" y="36399"/>
                      <a:pt x="171790" y="36399"/>
                    </a:cubicBezTo>
                    <a:cubicBezTo>
                      <a:pt x="158863" y="36399"/>
                      <a:pt x="145256" y="35719"/>
                      <a:pt x="130288" y="35038"/>
                    </a:cubicBezTo>
                    <a:cubicBezTo>
                      <a:pt x="115320" y="33678"/>
                      <a:pt x="100353" y="32317"/>
                      <a:pt x="85384" y="29596"/>
                    </a:cubicBezTo>
                    <a:cubicBezTo>
                      <a:pt x="70417" y="26874"/>
                      <a:pt x="56129" y="24153"/>
                      <a:pt x="42522" y="20071"/>
                    </a:cubicBezTo>
                    <a:cubicBezTo>
                      <a:pt x="28915" y="15988"/>
                      <a:pt x="16668" y="11226"/>
                      <a:pt x="5103" y="5103"/>
                    </a:cubicBezTo>
                    <a:lnTo>
                      <a:pt x="5103" y="51367"/>
                    </a:lnTo>
                    <a:cubicBezTo>
                      <a:pt x="5103" y="54769"/>
                      <a:pt x="6463" y="57490"/>
                      <a:pt x="9865" y="60892"/>
                    </a:cubicBezTo>
                    <a:cubicBezTo>
                      <a:pt x="13267" y="64294"/>
                      <a:pt x="17349" y="67015"/>
                      <a:pt x="21431" y="69056"/>
                    </a:cubicBezTo>
                    <a:cubicBezTo>
                      <a:pt x="26194" y="71778"/>
                      <a:pt x="30956" y="73819"/>
                      <a:pt x="35719" y="75860"/>
                    </a:cubicBezTo>
                    <a:cubicBezTo>
                      <a:pt x="40481" y="77901"/>
                      <a:pt x="44563" y="79262"/>
                      <a:pt x="47284" y="79942"/>
                    </a:cubicBezTo>
                    <a:cubicBezTo>
                      <a:pt x="56810" y="83344"/>
                      <a:pt x="66335" y="86065"/>
                      <a:pt x="76540" y="88106"/>
                    </a:cubicBezTo>
                    <a:cubicBezTo>
                      <a:pt x="86745" y="90147"/>
                      <a:pt x="97631" y="92188"/>
                      <a:pt x="108517" y="93549"/>
                    </a:cubicBezTo>
                    <a:cubicBezTo>
                      <a:pt x="119402" y="94910"/>
                      <a:pt x="129607" y="95590"/>
                      <a:pt x="140493" y="96270"/>
                    </a:cubicBezTo>
                    <a:cubicBezTo>
                      <a:pt x="151379" y="96951"/>
                      <a:pt x="161585" y="96951"/>
                      <a:pt x="171109" y="96951"/>
                    </a:cubicBezTo>
                    <a:cubicBezTo>
                      <a:pt x="181314" y="96951"/>
                      <a:pt x="191520" y="96951"/>
                      <a:pt x="201725" y="96270"/>
                    </a:cubicBezTo>
                    <a:cubicBezTo>
                      <a:pt x="212611" y="95590"/>
                      <a:pt x="222817" y="94910"/>
                      <a:pt x="233702" y="93549"/>
                    </a:cubicBezTo>
                    <a:cubicBezTo>
                      <a:pt x="244588" y="92188"/>
                      <a:pt x="254793" y="90147"/>
                      <a:pt x="265679" y="88106"/>
                    </a:cubicBezTo>
                    <a:cubicBezTo>
                      <a:pt x="275884" y="86065"/>
                      <a:pt x="286090" y="83344"/>
                      <a:pt x="294934" y="79942"/>
                    </a:cubicBezTo>
                    <a:cubicBezTo>
                      <a:pt x="297656" y="79262"/>
                      <a:pt x="301738" y="77221"/>
                      <a:pt x="306500" y="75860"/>
                    </a:cubicBezTo>
                    <a:cubicBezTo>
                      <a:pt x="311263" y="73819"/>
                      <a:pt x="316025" y="71778"/>
                      <a:pt x="320788" y="69056"/>
                    </a:cubicBezTo>
                    <a:cubicBezTo>
                      <a:pt x="325551" y="66335"/>
                      <a:pt x="329633" y="63613"/>
                      <a:pt x="332354" y="60892"/>
                    </a:cubicBezTo>
                    <a:cubicBezTo>
                      <a:pt x="335756" y="57490"/>
                      <a:pt x="337116" y="54769"/>
                      <a:pt x="337116" y="51367"/>
                    </a:cubicBezTo>
                    <a:lnTo>
                      <a:pt x="337116" y="5103"/>
                    </a:lnTo>
                    <a:cubicBezTo>
                      <a:pt x="326231" y="11226"/>
                      <a:pt x="313984" y="15988"/>
                      <a:pt x="299697" y="20071"/>
                    </a:cubicBezTo>
                    <a:cubicBezTo>
                      <a:pt x="287451" y="24153"/>
                      <a:pt x="273163" y="27555"/>
                      <a:pt x="258195" y="2959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6583F04-6130-4270-BF52-849E0C663C0D}"/>
                  </a:ext>
                </a:extLst>
              </p:cNvPr>
              <p:cNvSpPr/>
              <p:nvPr/>
            </p:nvSpPr>
            <p:spPr>
              <a:xfrm>
                <a:off x="9772307" y="4455546"/>
                <a:ext cx="340178" cy="95250"/>
              </a:xfrm>
              <a:custGeom>
                <a:avLst/>
                <a:gdLst>
                  <a:gd name="connsiteX0" fmla="*/ 320108 w 340178"/>
                  <a:gd name="connsiteY0" fmla="*/ 32317 h 95249"/>
                  <a:gd name="connsiteX1" fmla="*/ 305821 w 340178"/>
                  <a:gd name="connsiteY1" fmla="*/ 25513 h 95249"/>
                  <a:gd name="connsiteX2" fmla="*/ 294254 w 340178"/>
                  <a:gd name="connsiteY2" fmla="*/ 21431 h 95249"/>
                  <a:gd name="connsiteX3" fmla="*/ 264999 w 340178"/>
                  <a:gd name="connsiteY3" fmla="*/ 13947 h 95249"/>
                  <a:gd name="connsiteX4" fmla="*/ 233022 w 340178"/>
                  <a:gd name="connsiteY4" fmla="*/ 8504 h 95249"/>
                  <a:gd name="connsiteX5" fmla="*/ 201046 w 340178"/>
                  <a:gd name="connsiteY5" fmla="*/ 5783 h 95249"/>
                  <a:gd name="connsiteX6" fmla="*/ 170430 w 340178"/>
                  <a:gd name="connsiteY6" fmla="*/ 5103 h 95249"/>
                  <a:gd name="connsiteX7" fmla="*/ 139814 w 340178"/>
                  <a:gd name="connsiteY7" fmla="*/ 5783 h 95249"/>
                  <a:gd name="connsiteX8" fmla="*/ 107836 w 340178"/>
                  <a:gd name="connsiteY8" fmla="*/ 8504 h 95249"/>
                  <a:gd name="connsiteX9" fmla="*/ 76540 w 340178"/>
                  <a:gd name="connsiteY9" fmla="*/ 13947 h 95249"/>
                  <a:gd name="connsiteX10" fmla="*/ 47285 w 340178"/>
                  <a:gd name="connsiteY10" fmla="*/ 21431 h 95249"/>
                  <a:gd name="connsiteX11" fmla="*/ 35719 w 340178"/>
                  <a:gd name="connsiteY11" fmla="*/ 25513 h 95249"/>
                  <a:gd name="connsiteX12" fmla="*/ 21431 w 340178"/>
                  <a:gd name="connsiteY12" fmla="*/ 32317 h 95249"/>
                  <a:gd name="connsiteX13" fmla="*/ 9866 w 340178"/>
                  <a:gd name="connsiteY13" fmla="*/ 40481 h 95249"/>
                  <a:gd name="connsiteX14" fmla="*/ 5103 w 340178"/>
                  <a:gd name="connsiteY14" fmla="*/ 50006 h 95249"/>
                  <a:gd name="connsiteX15" fmla="*/ 5783 w 340178"/>
                  <a:gd name="connsiteY15" fmla="*/ 53408 h 95249"/>
                  <a:gd name="connsiteX16" fmla="*/ 7824 w 340178"/>
                  <a:gd name="connsiteY16" fmla="*/ 56810 h 95249"/>
                  <a:gd name="connsiteX17" fmla="*/ 25513 w 340178"/>
                  <a:gd name="connsiteY17" fmla="*/ 70417 h 95249"/>
                  <a:gd name="connsiteX18" fmla="*/ 51367 w 340178"/>
                  <a:gd name="connsiteY18" fmla="*/ 80622 h 95249"/>
                  <a:gd name="connsiteX19" fmla="*/ 81983 w 340178"/>
                  <a:gd name="connsiteY19" fmla="*/ 88106 h 95249"/>
                  <a:gd name="connsiteX20" fmla="*/ 114640 w 340178"/>
                  <a:gd name="connsiteY20" fmla="*/ 92869 h 95249"/>
                  <a:gd name="connsiteX21" fmla="*/ 145256 w 340178"/>
                  <a:gd name="connsiteY21" fmla="*/ 95590 h 95249"/>
                  <a:gd name="connsiteX22" fmla="*/ 171790 w 340178"/>
                  <a:gd name="connsiteY22" fmla="*/ 96270 h 95249"/>
                  <a:gd name="connsiteX23" fmla="*/ 198324 w 340178"/>
                  <a:gd name="connsiteY23" fmla="*/ 95590 h 95249"/>
                  <a:gd name="connsiteX24" fmla="*/ 228940 w 340178"/>
                  <a:gd name="connsiteY24" fmla="*/ 92869 h 95249"/>
                  <a:gd name="connsiteX25" fmla="*/ 261598 w 340178"/>
                  <a:gd name="connsiteY25" fmla="*/ 88106 h 95249"/>
                  <a:gd name="connsiteX26" fmla="*/ 292214 w 340178"/>
                  <a:gd name="connsiteY26" fmla="*/ 80622 h 95249"/>
                  <a:gd name="connsiteX27" fmla="*/ 318067 w 340178"/>
                  <a:gd name="connsiteY27" fmla="*/ 70417 h 95249"/>
                  <a:gd name="connsiteX28" fmla="*/ 335756 w 340178"/>
                  <a:gd name="connsiteY28" fmla="*/ 56810 h 95249"/>
                  <a:gd name="connsiteX29" fmla="*/ 337797 w 340178"/>
                  <a:gd name="connsiteY29" fmla="*/ 53408 h 95249"/>
                  <a:gd name="connsiteX30" fmla="*/ 338477 w 340178"/>
                  <a:gd name="connsiteY30" fmla="*/ 50006 h 95249"/>
                  <a:gd name="connsiteX31" fmla="*/ 333715 w 340178"/>
                  <a:gd name="connsiteY31" fmla="*/ 40481 h 95249"/>
                  <a:gd name="connsiteX32" fmla="*/ 320108 w 340178"/>
                  <a:gd name="connsiteY32" fmla="*/ 32317 h 9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40178" h="95249">
                    <a:moveTo>
                      <a:pt x="320108" y="32317"/>
                    </a:moveTo>
                    <a:cubicBezTo>
                      <a:pt x="315345" y="29596"/>
                      <a:pt x="310583" y="27554"/>
                      <a:pt x="305821" y="25513"/>
                    </a:cubicBezTo>
                    <a:cubicBezTo>
                      <a:pt x="301058" y="23472"/>
                      <a:pt x="296976" y="22112"/>
                      <a:pt x="294254" y="21431"/>
                    </a:cubicBezTo>
                    <a:cubicBezTo>
                      <a:pt x="284729" y="18710"/>
                      <a:pt x="275205" y="15988"/>
                      <a:pt x="264999" y="13947"/>
                    </a:cubicBezTo>
                    <a:cubicBezTo>
                      <a:pt x="254794" y="11906"/>
                      <a:pt x="243908" y="9865"/>
                      <a:pt x="233022" y="8504"/>
                    </a:cubicBezTo>
                    <a:cubicBezTo>
                      <a:pt x="222137" y="7144"/>
                      <a:pt x="211931" y="6463"/>
                      <a:pt x="201046" y="5783"/>
                    </a:cubicBezTo>
                    <a:cubicBezTo>
                      <a:pt x="190160" y="5103"/>
                      <a:pt x="179955" y="5103"/>
                      <a:pt x="170430" y="5103"/>
                    </a:cubicBezTo>
                    <a:cubicBezTo>
                      <a:pt x="160905" y="5103"/>
                      <a:pt x="150019" y="5103"/>
                      <a:pt x="139814" y="5783"/>
                    </a:cubicBezTo>
                    <a:cubicBezTo>
                      <a:pt x="128928" y="6463"/>
                      <a:pt x="118723" y="7144"/>
                      <a:pt x="107836" y="8504"/>
                    </a:cubicBezTo>
                    <a:cubicBezTo>
                      <a:pt x="96951" y="9865"/>
                      <a:pt x="86745" y="11906"/>
                      <a:pt x="76540" y="13947"/>
                    </a:cubicBezTo>
                    <a:cubicBezTo>
                      <a:pt x="66335" y="15988"/>
                      <a:pt x="56129" y="18710"/>
                      <a:pt x="47285" y="21431"/>
                    </a:cubicBezTo>
                    <a:cubicBezTo>
                      <a:pt x="44564" y="22112"/>
                      <a:pt x="40482" y="24153"/>
                      <a:pt x="35719" y="25513"/>
                    </a:cubicBezTo>
                    <a:cubicBezTo>
                      <a:pt x="30957" y="27554"/>
                      <a:pt x="26194" y="29596"/>
                      <a:pt x="21431" y="32317"/>
                    </a:cubicBezTo>
                    <a:cubicBezTo>
                      <a:pt x="16669" y="35038"/>
                      <a:pt x="12586" y="37760"/>
                      <a:pt x="9866" y="40481"/>
                    </a:cubicBezTo>
                    <a:cubicBezTo>
                      <a:pt x="6464" y="43883"/>
                      <a:pt x="5103" y="46604"/>
                      <a:pt x="5103" y="50006"/>
                    </a:cubicBezTo>
                    <a:cubicBezTo>
                      <a:pt x="5103" y="51367"/>
                      <a:pt x="5103" y="52728"/>
                      <a:pt x="5783" y="53408"/>
                    </a:cubicBezTo>
                    <a:cubicBezTo>
                      <a:pt x="6464" y="54769"/>
                      <a:pt x="7144" y="55449"/>
                      <a:pt x="7824" y="56810"/>
                    </a:cubicBezTo>
                    <a:cubicBezTo>
                      <a:pt x="11906" y="62253"/>
                      <a:pt x="18030" y="66335"/>
                      <a:pt x="25513" y="70417"/>
                    </a:cubicBezTo>
                    <a:cubicBezTo>
                      <a:pt x="32997" y="74499"/>
                      <a:pt x="41842" y="77901"/>
                      <a:pt x="51367" y="80622"/>
                    </a:cubicBezTo>
                    <a:cubicBezTo>
                      <a:pt x="60892" y="83344"/>
                      <a:pt x="71098" y="86065"/>
                      <a:pt x="81983" y="88106"/>
                    </a:cubicBezTo>
                    <a:cubicBezTo>
                      <a:pt x="92869" y="90147"/>
                      <a:pt x="103754" y="91508"/>
                      <a:pt x="114640" y="92869"/>
                    </a:cubicBezTo>
                    <a:cubicBezTo>
                      <a:pt x="125526" y="94229"/>
                      <a:pt x="135732" y="94910"/>
                      <a:pt x="145256" y="95590"/>
                    </a:cubicBezTo>
                    <a:cubicBezTo>
                      <a:pt x="154781" y="96270"/>
                      <a:pt x="163626" y="96270"/>
                      <a:pt x="171790" y="96270"/>
                    </a:cubicBezTo>
                    <a:cubicBezTo>
                      <a:pt x="179274" y="96270"/>
                      <a:pt x="188119" y="96270"/>
                      <a:pt x="198324" y="95590"/>
                    </a:cubicBezTo>
                    <a:cubicBezTo>
                      <a:pt x="207849" y="94910"/>
                      <a:pt x="218735" y="94229"/>
                      <a:pt x="228940" y="92869"/>
                    </a:cubicBezTo>
                    <a:cubicBezTo>
                      <a:pt x="239826" y="91508"/>
                      <a:pt x="250711" y="90147"/>
                      <a:pt x="261598" y="88106"/>
                    </a:cubicBezTo>
                    <a:cubicBezTo>
                      <a:pt x="272483" y="86065"/>
                      <a:pt x="282689" y="83344"/>
                      <a:pt x="292214" y="80622"/>
                    </a:cubicBezTo>
                    <a:cubicBezTo>
                      <a:pt x="301738" y="77901"/>
                      <a:pt x="310583" y="74499"/>
                      <a:pt x="318067" y="70417"/>
                    </a:cubicBezTo>
                    <a:cubicBezTo>
                      <a:pt x="325551" y="66335"/>
                      <a:pt x="331674" y="62253"/>
                      <a:pt x="335756" y="56810"/>
                    </a:cubicBezTo>
                    <a:cubicBezTo>
                      <a:pt x="336437" y="55449"/>
                      <a:pt x="337797" y="54769"/>
                      <a:pt x="337797" y="53408"/>
                    </a:cubicBezTo>
                    <a:cubicBezTo>
                      <a:pt x="338477" y="52047"/>
                      <a:pt x="338477" y="51367"/>
                      <a:pt x="338477" y="50006"/>
                    </a:cubicBezTo>
                    <a:cubicBezTo>
                      <a:pt x="338477" y="46604"/>
                      <a:pt x="337117" y="43883"/>
                      <a:pt x="333715" y="40481"/>
                    </a:cubicBezTo>
                    <a:cubicBezTo>
                      <a:pt x="328272" y="37760"/>
                      <a:pt x="324190" y="35038"/>
                      <a:pt x="320108" y="3231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BB09D7-5303-4376-9B7D-52EC590E14DE}"/>
                  </a:ext>
                </a:extLst>
              </p:cNvPr>
              <p:cNvSpPr/>
              <p:nvPr/>
            </p:nvSpPr>
            <p:spPr>
              <a:xfrm>
                <a:off x="9771627" y="4637881"/>
                <a:ext cx="340178" cy="102054"/>
              </a:xfrm>
              <a:custGeom>
                <a:avLst/>
                <a:gdLst>
                  <a:gd name="connsiteX0" fmla="*/ 256835 w 340178"/>
                  <a:gd name="connsiteY0" fmla="*/ 29596 h 102053"/>
                  <a:gd name="connsiteX1" fmla="*/ 212611 w 340178"/>
                  <a:gd name="connsiteY1" fmla="*/ 34358 h 102053"/>
                  <a:gd name="connsiteX2" fmla="*/ 171110 w 340178"/>
                  <a:gd name="connsiteY2" fmla="*/ 35719 h 102053"/>
                  <a:gd name="connsiteX3" fmla="*/ 129608 w 340178"/>
                  <a:gd name="connsiteY3" fmla="*/ 34358 h 102053"/>
                  <a:gd name="connsiteX4" fmla="*/ 85385 w 340178"/>
                  <a:gd name="connsiteY4" fmla="*/ 29596 h 102053"/>
                  <a:gd name="connsiteX5" fmla="*/ 42522 w 340178"/>
                  <a:gd name="connsiteY5" fmla="*/ 20071 h 102053"/>
                  <a:gd name="connsiteX6" fmla="*/ 5103 w 340178"/>
                  <a:gd name="connsiteY6" fmla="*/ 5103 h 102053"/>
                  <a:gd name="connsiteX7" fmla="*/ 5103 w 340178"/>
                  <a:gd name="connsiteY7" fmla="*/ 51367 h 102053"/>
                  <a:gd name="connsiteX8" fmla="*/ 9865 w 340178"/>
                  <a:gd name="connsiteY8" fmla="*/ 60892 h 102053"/>
                  <a:gd name="connsiteX9" fmla="*/ 21431 w 340178"/>
                  <a:gd name="connsiteY9" fmla="*/ 69056 h 102053"/>
                  <a:gd name="connsiteX10" fmla="*/ 35719 w 340178"/>
                  <a:gd name="connsiteY10" fmla="*/ 75860 h 102053"/>
                  <a:gd name="connsiteX11" fmla="*/ 47284 w 340178"/>
                  <a:gd name="connsiteY11" fmla="*/ 80622 h 102053"/>
                  <a:gd name="connsiteX12" fmla="*/ 76540 w 340178"/>
                  <a:gd name="connsiteY12" fmla="*/ 88787 h 102053"/>
                  <a:gd name="connsiteX13" fmla="*/ 108517 w 340178"/>
                  <a:gd name="connsiteY13" fmla="*/ 94229 h 102053"/>
                  <a:gd name="connsiteX14" fmla="*/ 140494 w 340178"/>
                  <a:gd name="connsiteY14" fmla="*/ 96951 h 102053"/>
                  <a:gd name="connsiteX15" fmla="*/ 171110 w 340178"/>
                  <a:gd name="connsiteY15" fmla="*/ 97631 h 102053"/>
                  <a:gd name="connsiteX16" fmla="*/ 201726 w 340178"/>
                  <a:gd name="connsiteY16" fmla="*/ 96951 h 102053"/>
                  <a:gd name="connsiteX17" fmla="*/ 233702 w 340178"/>
                  <a:gd name="connsiteY17" fmla="*/ 94229 h 102053"/>
                  <a:gd name="connsiteX18" fmla="*/ 265680 w 340178"/>
                  <a:gd name="connsiteY18" fmla="*/ 88787 h 102053"/>
                  <a:gd name="connsiteX19" fmla="*/ 294934 w 340178"/>
                  <a:gd name="connsiteY19" fmla="*/ 80622 h 102053"/>
                  <a:gd name="connsiteX20" fmla="*/ 306501 w 340178"/>
                  <a:gd name="connsiteY20" fmla="*/ 75860 h 102053"/>
                  <a:gd name="connsiteX21" fmla="*/ 320788 w 340178"/>
                  <a:gd name="connsiteY21" fmla="*/ 69056 h 102053"/>
                  <a:gd name="connsiteX22" fmla="*/ 332354 w 340178"/>
                  <a:gd name="connsiteY22" fmla="*/ 60892 h 102053"/>
                  <a:gd name="connsiteX23" fmla="*/ 337117 w 340178"/>
                  <a:gd name="connsiteY23" fmla="*/ 51367 h 102053"/>
                  <a:gd name="connsiteX24" fmla="*/ 337117 w 340178"/>
                  <a:gd name="connsiteY24" fmla="*/ 5103 h 102053"/>
                  <a:gd name="connsiteX25" fmla="*/ 299697 w 340178"/>
                  <a:gd name="connsiteY25" fmla="*/ 20071 h 102053"/>
                  <a:gd name="connsiteX26" fmla="*/ 256835 w 340178"/>
                  <a:gd name="connsiteY26" fmla="*/ 29596 h 10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0178" h="102053">
                    <a:moveTo>
                      <a:pt x="256835" y="29596"/>
                    </a:moveTo>
                    <a:cubicBezTo>
                      <a:pt x="241867" y="32317"/>
                      <a:pt x="226899" y="33678"/>
                      <a:pt x="212611" y="34358"/>
                    </a:cubicBezTo>
                    <a:cubicBezTo>
                      <a:pt x="197644" y="35038"/>
                      <a:pt x="184037" y="35719"/>
                      <a:pt x="171110" y="35719"/>
                    </a:cubicBezTo>
                    <a:cubicBezTo>
                      <a:pt x="158183" y="35719"/>
                      <a:pt x="144576" y="35038"/>
                      <a:pt x="129608" y="34358"/>
                    </a:cubicBezTo>
                    <a:cubicBezTo>
                      <a:pt x="114640" y="33678"/>
                      <a:pt x="99672" y="31637"/>
                      <a:pt x="85385" y="29596"/>
                    </a:cubicBezTo>
                    <a:cubicBezTo>
                      <a:pt x="70417" y="27555"/>
                      <a:pt x="56129" y="24153"/>
                      <a:pt x="42522" y="20071"/>
                    </a:cubicBezTo>
                    <a:cubicBezTo>
                      <a:pt x="28915" y="15988"/>
                      <a:pt x="15988" y="11226"/>
                      <a:pt x="5103" y="5103"/>
                    </a:cubicBezTo>
                    <a:lnTo>
                      <a:pt x="5103" y="51367"/>
                    </a:lnTo>
                    <a:cubicBezTo>
                      <a:pt x="5103" y="54769"/>
                      <a:pt x="6463" y="58171"/>
                      <a:pt x="9865" y="60892"/>
                    </a:cubicBezTo>
                    <a:cubicBezTo>
                      <a:pt x="13267" y="63613"/>
                      <a:pt x="17349" y="67015"/>
                      <a:pt x="21431" y="69056"/>
                    </a:cubicBezTo>
                    <a:cubicBezTo>
                      <a:pt x="26194" y="71778"/>
                      <a:pt x="30957" y="73819"/>
                      <a:pt x="35719" y="75860"/>
                    </a:cubicBezTo>
                    <a:cubicBezTo>
                      <a:pt x="40481" y="77901"/>
                      <a:pt x="44564" y="79262"/>
                      <a:pt x="47284" y="80622"/>
                    </a:cubicBezTo>
                    <a:cubicBezTo>
                      <a:pt x="56129" y="84024"/>
                      <a:pt x="66335" y="86745"/>
                      <a:pt x="76540" y="88787"/>
                    </a:cubicBezTo>
                    <a:cubicBezTo>
                      <a:pt x="86745" y="90828"/>
                      <a:pt x="97631" y="92869"/>
                      <a:pt x="108517" y="94229"/>
                    </a:cubicBezTo>
                    <a:cubicBezTo>
                      <a:pt x="119403" y="95590"/>
                      <a:pt x="130288" y="96270"/>
                      <a:pt x="140494" y="96951"/>
                    </a:cubicBezTo>
                    <a:cubicBezTo>
                      <a:pt x="151379" y="97631"/>
                      <a:pt x="161585" y="97631"/>
                      <a:pt x="171110" y="97631"/>
                    </a:cubicBezTo>
                    <a:cubicBezTo>
                      <a:pt x="180635" y="97631"/>
                      <a:pt x="191521" y="97631"/>
                      <a:pt x="201726" y="96951"/>
                    </a:cubicBezTo>
                    <a:cubicBezTo>
                      <a:pt x="212611" y="96270"/>
                      <a:pt x="223497" y="95590"/>
                      <a:pt x="233702" y="94229"/>
                    </a:cubicBezTo>
                    <a:cubicBezTo>
                      <a:pt x="244588" y="92869"/>
                      <a:pt x="254793" y="90828"/>
                      <a:pt x="265680" y="88787"/>
                    </a:cubicBezTo>
                    <a:cubicBezTo>
                      <a:pt x="275885" y="86745"/>
                      <a:pt x="286090" y="84024"/>
                      <a:pt x="294934" y="80622"/>
                    </a:cubicBezTo>
                    <a:cubicBezTo>
                      <a:pt x="297656" y="79942"/>
                      <a:pt x="301738" y="77901"/>
                      <a:pt x="306501" y="75860"/>
                    </a:cubicBezTo>
                    <a:cubicBezTo>
                      <a:pt x="311263" y="73819"/>
                      <a:pt x="316025" y="71778"/>
                      <a:pt x="320788" y="69056"/>
                    </a:cubicBezTo>
                    <a:cubicBezTo>
                      <a:pt x="325551" y="66335"/>
                      <a:pt x="329633" y="63613"/>
                      <a:pt x="332354" y="60892"/>
                    </a:cubicBezTo>
                    <a:cubicBezTo>
                      <a:pt x="335756" y="58171"/>
                      <a:pt x="337117" y="54769"/>
                      <a:pt x="337117" y="51367"/>
                    </a:cubicBezTo>
                    <a:lnTo>
                      <a:pt x="337117" y="5103"/>
                    </a:lnTo>
                    <a:cubicBezTo>
                      <a:pt x="326231" y="11226"/>
                      <a:pt x="313985" y="15988"/>
                      <a:pt x="299697" y="20071"/>
                    </a:cubicBezTo>
                    <a:cubicBezTo>
                      <a:pt x="286090" y="24153"/>
                      <a:pt x="271802" y="27555"/>
                      <a:pt x="256835" y="2959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65C0E06-756C-4692-83BE-6F8781617335}"/>
              </a:ext>
            </a:extLst>
          </p:cNvPr>
          <p:cNvGrpSpPr/>
          <p:nvPr/>
        </p:nvGrpSpPr>
        <p:grpSpPr>
          <a:xfrm>
            <a:off x="10872493" y="2463340"/>
            <a:ext cx="646915" cy="378247"/>
            <a:chOff x="3604308" y="4850892"/>
            <a:chExt cx="394800" cy="230838"/>
          </a:xfrm>
          <a:solidFill>
            <a:schemeClr val="accent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21249D8-8CFD-4D47-9C1A-65B9047F3983}"/>
                </a:ext>
              </a:extLst>
            </p:cNvPr>
            <p:cNvSpPr/>
            <p:nvPr/>
          </p:nvSpPr>
          <p:spPr>
            <a:xfrm>
              <a:off x="3649456" y="4976835"/>
              <a:ext cx="54315" cy="101840"/>
            </a:xfrm>
            <a:custGeom>
              <a:avLst/>
              <a:gdLst>
                <a:gd name="connsiteX0" fmla="*/ 54654 w 54314"/>
                <a:gd name="connsiteY0" fmla="*/ 5092 h 101840"/>
                <a:gd name="connsiteX1" fmla="*/ 5092 w 54314"/>
                <a:gd name="connsiteY1" fmla="*/ 5092 h 101840"/>
                <a:gd name="connsiteX2" fmla="*/ 5092 w 54314"/>
                <a:gd name="connsiteY2" fmla="*/ 98106 h 101840"/>
                <a:gd name="connsiteX3" fmla="*/ 54654 w 54314"/>
                <a:gd name="connsiteY3" fmla="*/ 98106 h 101840"/>
                <a:gd name="connsiteX4" fmla="*/ 54654 w 54314"/>
                <a:gd name="connsiteY4" fmla="*/ 5092 h 101840"/>
                <a:gd name="connsiteX5" fmla="*/ 22744 w 54314"/>
                <a:gd name="connsiteY5" fmla="*/ 64838 h 101840"/>
                <a:gd name="connsiteX6" fmla="*/ 36323 w 54314"/>
                <a:gd name="connsiteY6" fmla="*/ 64838 h 101840"/>
                <a:gd name="connsiteX7" fmla="*/ 36323 w 54314"/>
                <a:gd name="connsiteY7" fmla="*/ 78417 h 101840"/>
                <a:gd name="connsiteX8" fmla="*/ 22744 w 54314"/>
                <a:gd name="connsiteY8" fmla="*/ 78417 h 101840"/>
                <a:gd name="connsiteX9" fmla="*/ 22744 w 54314"/>
                <a:gd name="connsiteY9" fmla="*/ 64838 h 10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14" h="101840">
                  <a:moveTo>
                    <a:pt x="54654" y="5092"/>
                  </a:moveTo>
                  <a:lnTo>
                    <a:pt x="5092" y="5092"/>
                  </a:lnTo>
                  <a:lnTo>
                    <a:pt x="5092" y="98106"/>
                  </a:lnTo>
                  <a:lnTo>
                    <a:pt x="54654" y="98106"/>
                  </a:lnTo>
                  <a:lnTo>
                    <a:pt x="54654" y="5092"/>
                  </a:lnTo>
                  <a:close/>
                  <a:moveTo>
                    <a:pt x="22744" y="64838"/>
                  </a:moveTo>
                  <a:lnTo>
                    <a:pt x="36323" y="64838"/>
                  </a:lnTo>
                  <a:lnTo>
                    <a:pt x="36323" y="78417"/>
                  </a:lnTo>
                  <a:lnTo>
                    <a:pt x="22744" y="78417"/>
                  </a:lnTo>
                  <a:lnTo>
                    <a:pt x="22744" y="648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998614-8AFE-4B61-828F-239C84BE37AE}"/>
                </a:ext>
              </a:extLst>
            </p:cNvPr>
            <p:cNvSpPr/>
            <p:nvPr/>
          </p:nvSpPr>
          <p:spPr>
            <a:xfrm>
              <a:off x="3604308" y="4850892"/>
              <a:ext cx="307558" cy="230838"/>
            </a:xfrm>
            <a:custGeom>
              <a:avLst/>
              <a:gdLst>
                <a:gd name="connsiteX0" fmla="*/ 199268 w 312310"/>
                <a:gd name="connsiteY0" fmla="*/ 182294 h 237627"/>
                <a:gd name="connsiteX1" fmla="*/ 199268 w 312310"/>
                <a:gd name="connsiteY1" fmla="*/ 115759 h 237627"/>
                <a:gd name="connsiteX2" fmla="*/ 201304 w 312310"/>
                <a:gd name="connsiteY2" fmla="*/ 106932 h 237627"/>
                <a:gd name="connsiteX3" fmla="*/ 206736 w 312310"/>
                <a:gd name="connsiteY3" fmla="*/ 100143 h 237627"/>
                <a:gd name="connsiteX4" fmla="*/ 214204 w 312310"/>
                <a:gd name="connsiteY4" fmla="*/ 95391 h 237627"/>
                <a:gd name="connsiteX5" fmla="*/ 223030 w 312310"/>
                <a:gd name="connsiteY5" fmla="*/ 94033 h 237627"/>
                <a:gd name="connsiteX6" fmla="*/ 312650 w 312310"/>
                <a:gd name="connsiteY6" fmla="*/ 94033 h 237627"/>
                <a:gd name="connsiteX7" fmla="*/ 312650 w 312310"/>
                <a:gd name="connsiteY7" fmla="*/ 5092 h 237627"/>
                <a:gd name="connsiteX8" fmla="*/ 105574 w 312310"/>
                <a:gd name="connsiteY8" fmla="*/ 5092 h 237627"/>
                <a:gd name="connsiteX9" fmla="*/ 105574 w 312310"/>
                <a:gd name="connsiteY9" fmla="*/ 17992 h 237627"/>
                <a:gd name="connsiteX10" fmla="*/ 56012 w 312310"/>
                <a:gd name="connsiteY10" fmla="*/ 17992 h 237627"/>
                <a:gd name="connsiteX11" fmla="*/ 56012 w 312310"/>
                <a:gd name="connsiteY11" fmla="*/ 5092 h 237627"/>
                <a:gd name="connsiteX12" fmla="*/ 5092 w 312310"/>
                <a:gd name="connsiteY12" fmla="*/ 5092 h 237627"/>
                <a:gd name="connsiteX13" fmla="*/ 5092 w 312310"/>
                <a:gd name="connsiteY13" fmla="*/ 182294 h 237627"/>
                <a:gd name="connsiteX14" fmla="*/ 39718 w 312310"/>
                <a:gd name="connsiteY14" fmla="*/ 182294 h 237627"/>
                <a:gd name="connsiteX15" fmla="*/ 39718 w 312310"/>
                <a:gd name="connsiteY15" fmla="*/ 134769 h 237627"/>
                <a:gd name="connsiteX16" fmla="*/ 41076 w 312310"/>
                <a:gd name="connsiteY16" fmla="*/ 129337 h 237627"/>
                <a:gd name="connsiteX17" fmla="*/ 43791 w 312310"/>
                <a:gd name="connsiteY17" fmla="*/ 124585 h 237627"/>
                <a:gd name="connsiteX18" fmla="*/ 48544 w 312310"/>
                <a:gd name="connsiteY18" fmla="*/ 121190 h 237627"/>
                <a:gd name="connsiteX19" fmla="*/ 53975 w 312310"/>
                <a:gd name="connsiteY19" fmla="*/ 119832 h 237627"/>
                <a:gd name="connsiteX20" fmla="*/ 106253 w 312310"/>
                <a:gd name="connsiteY20" fmla="*/ 119832 h 237627"/>
                <a:gd name="connsiteX21" fmla="*/ 111685 w 312310"/>
                <a:gd name="connsiteY21" fmla="*/ 121190 h 237627"/>
                <a:gd name="connsiteX22" fmla="*/ 116437 w 312310"/>
                <a:gd name="connsiteY22" fmla="*/ 124585 h 237627"/>
                <a:gd name="connsiteX23" fmla="*/ 119153 w 312310"/>
                <a:gd name="connsiteY23" fmla="*/ 129337 h 237627"/>
                <a:gd name="connsiteX24" fmla="*/ 120511 w 312310"/>
                <a:gd name="connsiteY24" fmla="*/ 134769 h 237627"/>
                <a:gd name="connsiteX25" fmla="*/ 120511 w 312310"/>
                <a:gd name="connsiteY25" fmla="*/ 181615 h 237627"/>
                <a:gd name="connsiteX26" fmla="*/ 140200 w 312310"/>
                <a:gd name="connsiteY26" fmla="*/ 181615 h 237627"/>
                <a:gd name="connsiteX27" fmla="*/ 140200 w 312310"/>
                <a:gd name="connsiteY27" fmla="*/ 208773 h 237627"/>
                <a:gd name="connsiteX28" fmla="*/ 120511 w 312310"/>
                <a:gd name="connsiteY28" fmla="*/ 208773 h 237627"/>
                <a:gd name="connsiteX29" fmla="*/ 120511 w 312310"/>
                <a:gd name="connsiteY29" fmla="*/ 229141 h 237627"/>
                <a:gd name="connsiteX30" fmla="*/ 119153 w 312310"/>
                <a:gd name="connsiteY30" fmla="*/ 234572 h 237627"/>
                <a:gd name="connsiteX31" fmla="*/ 118474 w 312310"/>
                <a:gd name="connsiteY31" fmla="*/ 235930 h 237627"/>
                <a:gd name="connsiteX32" fmla="*/ 206057 w 312310"/>
                <a:gd name="connsiteY32" fmla="*/ 235930 h 237627"/>
                <a:gd name="connsiteX33" fmla="*/ 201304 w 312310"/>
                <a:gd name="connsiteY33" fmla="*/ 229820 h 237627"/>
                <a:gd name="connsiteX34" fmla="*/ 199268 w 312310"/>
                <a:gd name="connsiteY34" fmla="*/ 220994 h 237627"/>
                <a:gd name="connsiteX35" fmla="*/ 199268 w 312310"/>
                <a:gd name="connsiteY35" fmla="*/ 209452 h 237627"/>
                <a:gd name="connsiteX36" fmla="*/ 166679 w 312310"/>
                <a:gd name="connsiteY36" fmla="*/ 209452 h 237627"/>
                <a:gd name="connsiteX37" fmla="*/ 166679 w 312310"/>
                <a:gd name="connsiteY37" fmla="*/ 182294 h 237627"/>
                <a:gd name="connsiteX38" fmla="*/ 199268 w 312310"/>
                <a:gd name="connsiteY38" fmla="*/ 182294 h 237627"/>
                <a:gd name="connsiteX0" fmla="*/ 194176 w 307558"/>
                <a:gd name="connsiteY0" fmla="*/ 177202 h 230838"/>
                <a:gd name="connsiteX1" fmla="*/ 194176 w 307558"/>
                <a:gd name="connsiteY1" fmla="*/ 110667 h 230838"/>
                <a:gd name="connsiteX2" fmla="*/ 196212 w 307558"/>
                <a:gd name="connsiteY2" fmla="*/ 101840 h 230838"/>
                <a:gd name="connsiteX3" fmla="*/ 201644 w 307558"/>
                <a:gd name="connsiteY3" fmla="*/ 95051 h 230838"/>
                <a:gd name="connsiteX4" fmla="*/ 209112 w 307558"/>
                <a:gd name="connsiteY4" fmla="*/ 90299 h 230838"/>
                <a:gd name="connsiteX5" fmla="*/ 217938 w 307558"/>
                <a:gd name="connsiteY5" fmla="*/ 88941 h 230838"/>
                <a:gd name="connsiteX6" fmla="*/ 307558 w 307558"/>
                <a:gd name="connsiteY6" fmla="*/ 88941 h 230838"/>
                <a:gd name="connsiteX7" fmla="*/ 307558 w 307558"/>
                <a:gd name="connsiteY7" fmla="*/ 0 h 230838"/>
                <a:gd name="connsiteX8" fmla="*/ 100482 w 307558"/>
                <a:gd name="connsiteY8" fmla="*/ 0 h 230838"/>
                <a:gd name="connsiteX9" fmla="*/ 100482 w 307558"/>
                <a:gd name="connsiteY9" fmla="*/ 12900 h 230838"/>
                <a:gd name="connsiteX10" fmla="*/ 50920 w 307558"/>
                <a:gd name="connsiteY10" fmla="*/ 0 h 230838"/>
                <a:gd name="connsiteX11" fmla="*/ 0 w 307558"/>
                <a:gd name="connsiteY11" fmla="*/ 0 h 230838"/>
                <a:gd name="connsiteX12" fmla="*/ 0 w 307558"/>
                <a:gd name="connsiteY12" fmla="*/ 177202 h 230838"/>
                <a:gd name="connsiteX13" fmla="*/ 34626 w 307558"/>
                <a:gd name="connsiteY13" fmla="*/ 177202 h 230838"/>
                <a:gd name="connsiteX14" fmla="*/ 34626 w 307558"/>
                <a:gd name="connsiteY14" fmla="*/ 129677 h 230838"/>
                <a:gd name="connsiteX15" fmla="*/ 35984 w 307558"/>
                <a:gd name="connsiteY15" fmla="*/ 124245 h 230838"/>
                <a:gd name="connsiteX16" fmla="*/ 38699 w 307558"/>
                <a:gd name="connsiteY16" fmla="*/ 119493 h 230838"/>
                <a:gd name="connsiteX17" fmla="*/ 43452 w 307558"/>
                <a:gd name="connsiteY17" fmla="*/ 116098 h 230838"/>
                <a:gd name="connsiteX18" fmla="*/ 48883 w 307558"/>
                <a:gd name="connsiteY18" fmla="*/ 114740 h 230838"/>
                <a:gd name="connsiteX19" fmla="*/ 101161 w 307558"/>
                <a:gd name="connsiteY19" fmla="*/ 114740 h 230838"/>
                <a:gd name="connsiteX20" fmla="*/ 106593 w 307558"/>
                <a:gd name="connsiteY20" fmla="*/ 116098 h 230838"/>
                <a:gd name="connsiteX21" fmla="*/ 111345 w 307558"/>
                <a:gd name="connsiteY21" fmla="*/ 119493 h 230838"/>
                <a:gd name="connsiteX22" fmla="*/ 114061 w 307558"/>
                <a:gd name="connsiteY22" fmla="*/ 124245 h 230838"/>
                <a:gd name="connsiteX23" fmla="*/ 115419 w 307558"/>
                <a:gd name="connsiteY23" fmla="*/ 129677 h 230838"/>
                <a:gd name="connsiteX24" fmla="*/ 115419 w 307558"/>
                <a:gd name="connsiteY24" fmla="*/ 176523 h 230838"/>
                <a:gd name="connsiteX25" fmla="*/ 135108 w 307558"/>
                <a:gd name="connsiteY25" fmla="*/ 176523 h 230838"/>
                <a:gd name="connsiteX26" fmla="*/ 135108 w 307558"/>
                <a:gd name="connsiteY26" fmla="*/ 203681 h 230838"/>
                <a:gd name="connsiteX27" fmla="*/ 115419 w 307558"/>
                <a:gd name="connsiteY27" fmla="*/ 203681 h 230838"/>
                <a:gd name="connsiteX28" fmla="*/ 115419 w 307558"/>
                <a:gd name="connsiteY28" fmla="*/ 224049 h 230838"/>
                <a:gd name="connsiteX29" fmla="*/ 114061 w 307558"/>
                <a:gd name="connsiteY29" fmla="*/ 229480 h 230838"/>
                <a:gd name="connsiteX30" fmla="*/ 113382 w 307558"/>
                <a:gd name="connsiteY30" fmla="*/ 230838 h 230838"/>
                <a:gd name="connsiteX31" fmla="*/ 200965 w 307558"/>
                <a:gd name="connsiteY31" fmla="*/ 230838 h 230838"/>
                <a:gd name="connsiteX32" fmla="*/ 196212 w 307558"/>
                <a:gd name="connsiteY32" fmla="*/ 224728 h 230838"/>
                <a:gd name="connsiteX33" fmla="*/ 194176 w 307558"/>
                <a:gd name="connsiteY33" fmla="*/ 215902 h 230838"/>
                <a:gd name="connsiteX34" fmla="*/ 194176 w 307558"/>
                <a:gd name="connsiteY34" fmla="*/ 204360 h 230838"/>
                <a:gd name="connsiteX35" fmla="*/ 161587 w 307558"/>
                <a:gd name="connsiteY35" fmla="*/ 204360 h 230838"/>
                <a:gd name="connsiteX36" fmla="*/ 161587 w 307558"/>
                <a:gd name="connsiteY36" fmla="*/ 177202 h 230838"/>
                <a:gd name="connsiteX37" fmla="*/ 194176 w 307558"/>
                <a:gd name="connsiteY37" fmla="*/ 177202 h 230838"/>
                <a:gd name="connsiteX0" fmla="*/ 194176 w 307558"/>
                <a:gd name="connsiteY0" fmla="*/ 177202 h 230838"/>
                <a:gd name="connsiteX1" fmla="*/ 194176 w 307558"/>
                <a:gd name="connsiteY1" fmla="*/ 110667 h 230838"/>
                <a:gd name="connsiteX2" fmla="*/ 196212 w 307558"/>
                <a:gd name="connsiteY2" fmla="*/ 101840 h 230838"/>
                <a:gd name="connsiteX3" fmla="*/ 201644 w 307558"/>
                <a:gd name="connsiteY3" fmla="*/ 95051 h 230838"/>
                <a:gd name="connsiteX4" fmla="*/ 209112 w 307558"/>
                <a:gd name="connsiteY4" fmla="*/ 90299 h 230838"/>
                <a:gd name="connsiteX5" fmla="*/ 217938 w 307558"/>
                <a:gd name="connsiteY5" fmla="*/ 88941 h 230838"/>
                <a:gd name="connsiteX6" fmla="*/ 307558 w 307558"/>
                <a:gd name="connsiteY6" fmla="*/ 88941 h 230838"/>
                <a:gd name="connsiteX7" fmla="*/ 307558 w 307558"/>
                <a:gd name="connsiteY7" fmla="*/ 0 h 230838"/>
                <a:gd name="connsiteX8" fmla="*/ 100482 w 307558"/>
                <a:gd name="connsiteY8" fmla="*/ 0 h 230838"/>
                <a:gd name="connsiteX9" fmla="*/ 50920 w 307558"/>
                <a:gd name="connsiteY9" fmla="*/ 0 h 230838"/>
                <a:gd name="connsiteX10" fmla="*/ 0 w 307558"/>
                <a:gd name="connsiteY10" fmla="*/ 0 h 230838"/>
                <a:gd name="connsiteX11" fmla="*/ 0 w 307558"/>
                <a:gd name="connsiteY11" fmla="*/ 177202 h 230838"/>
                <a:gd name="connsiteX12" fmla="*/ 34626 w 307558"/>
                <a:gd name="connsiteY12" fmla="*/ 177202 h 230838"/>
                <a:gd name="connsiteX13" fmla="*/ 34626 w 307558"/>
                <a:gd name="connsiteY13" fmla="*/ 129677 h 230838"/>
                <a:gd name="connsiteX14" fmla="*/ 35984 w 307558"/>
                <a:gd name="connsiteY14" fmla="*/ 124245 h 230838"/>
                <a:gd name="connsiteX15" fmla="*/ 38699 w 307558"/>
                <a:gd name="connsiteY15" fmla="*/ 119493 h 230838"/>
                <a:gd name="connsiteX16" fmla="*/ 43452 w 307558"/>
                <a:gd name="connsiteY16" fmla="*/ 116098 h 230838"/>
                <a:gd name="connsiteX17" fmla="*/ 48883 w 307558"/>
                <a:gd name="connsiteY17" fmla="*/ 114740 h 230838"/>
                <a:gd name="connsiteX18" fmla="*/ 101161 w 307558"/>
                <a:gd name="connsiteY18" fmla="*/ 114740 h 230838"/>
                <a:gd name="connsiteX19" fmla="*/ 106593 w 307558"/>
                <a:gd name="connsiteY19" fmla="*/ 116098 h 230838"/>
                <a:gd name="connsiteX20" fmla="*/ 111345 w 307558"/>
                <a:gd name="connsiteY20" fmla="*/ 119493 h 230838"/>
                <a:gd name="connsiteX21" fmla="*/ 114061 w 307558"/>
                <a:gd name="connsiteY21" fmla="*/ 124245 h 230838"/>
                <a:gd name="connsiteX22" fmla="*/ 115419 w 307558"/>
                <a:gd name="connsiteY22" fmla="*/ 129677 h 230838"/>
                <a:gd name="connsiteX23" fmla="*/ 115419 w 307558"/>
                <a:gd name="connsiteY23" fmla="*/ 176523 h 230838"/>
                <a:gd name="connsiteX24" fmla="*/ 135108 w 307558"/>
                <a:gd name="connsiteY24" fmla="*/ 176523 h 230838"/>
                <a:gd name="connsiteX25" fmla="*/ 135108 w 307558"/>
                <a:gd name="connsiteY25" fmla="*/ 203681 h 230838"/>
                <a:gd name="connsiteX26" fmla="*/ 115419 w 307558"/>
                <a:gd name="connsiteY26" fmla="*/ 203681 h 230838"/>
                <a:gd name="connsiteX27" fmla="*/ 115419 w 307558"/>
                <a:gd name="connsiteY27" fmla="*/ 224049 h 230838"/>
                <a:gd name="connsiteX28" fmla="*/ 114061 w 307558"/>
                <a:gd name="connsiteY28" fmla="*/ 229480 h 230838"/>
                <a:gd name="connsiteX29" fmla="*/ 113382 w 307558"/>
                <a:gd name="connsiteY29" fmla="*/ 230838 h 230838"/>
                <a:gd name="connsiteX30" fmla="*/ 200965 w 307558"/>
                <a:gd name="connsiteY30" fmla="*/ 230838 h 230838"/>
                <a:gd name="connsiteX31" fmla="*/ 196212 w 307558"/>
                <a:gd name="connsiteY31" fmla="*/ 224728 h 230838"/>
                <a:gd name="connsiteX32" fmla="*/ 194176 w 307558"/>
                <a:gd name="connsiteY32" fmla="*/ 215902 h 230838"/>
                <a:gd name="connsiteX33" fmla="*/ 194176 w 307558"/>
                <a:gd name="connsiteY33" fmla="*/ 204360 h 230838"/>
                <a:gd name="connsiteX34" fmla="*/ 161587 w 307558"/>
                <a:gd name="connsiteY34" fmla="*/ 204360 h 230838"/>
                <a:gd name="connsiteX35" fmla="*/ 161587 w 307558"/>
                <a:gd name="connsiteY35" fmla="*/ 177202 h 230838"/>
                <a:gd name="connsiteX36" fmla="*/ 194176 w 307558"/>
                <a:gd name="connsiteY36" fmla="*/ 177202 h 230838"/>
                <a:gd name="connsiteX0" fmla="*/ 194176 w 307558"/>
                <a:gd name="connsiteY0" fmla="*/ 177202 h 230838"/>
                <a:gd name="connsiteX1" fmla="*/ 194176 w 307558"/>
                <a:gd name="connsiteY1" fmla="*/ 110667 h 230838"/>
                <a:gd name="connsiteX2" fmla="*/ 196212 w 307558"/>
                <a:gd name="connsiteY2" fmla="*/ 101840 h 230838"/>
                <a:gd name="connsiteX3" fmla="*/ 201644 w 307558"/>
                <a:gd name="connsiteY3" fmla="*/ 95051 h 230838"/>
                <a:gd name="connsiteX4" fmla="*/ 209112 w 307558"/>
                <a:gd name="connsiteY4" fmla="*/ 90299 h 230838"/>
                <a:gd name="connsiteX5" fmla="*/ 217938 w 307558"/>
                <a:gd name="connsiteY5" fmla="*/ 88941 h 230838"/>
                <a:gd name="connsiteX6" fmla="*/ 307558 w 307558"/>
                <a:gd name="connsiteY6" fmla="*/ 88941 h 230838"/>
                <a:gd name="connsiteX7" fmla="*/ 307558 w 307558"/>
                <a:gd name="connsiteY7" fmla="*/ 0 h 230838"/>
                <a:gd name="connsiteX8" fmla="*/ 50920 w 307558"/>
                <a:gd name="connsiteY8" fmla="*/ 0 h 230838"/>
                <a:gd name="connsiteX9" fmla="*/ 0 w 307558"/>
                <a:gd name="connsiteY9" fmla="*/ 0 h 230838"/>
                <a:gd name="connsiteX10" fmla="*/ 0 w 307558"/>
                <a:gd name="connsiteY10" fmla="*/ 177202 h 230838"/>
                <a:gd name="connsiteX11" fmla="*/ 34626 w 307558"/>
                <a:gd name="connsiteY11" fmla="*/ 177202 h 230838"/>
                <a:gd name="connsiteX12" fmla="*/ 34626 w 307558"/>
                <a:gd name="connsiteY12" fmla="*/ 129677 h 230838"/>
                <a:gd name="connsiteX13" fmla="*/ 35984 w 307558"/>
                <a:gd name="connsiteY13" fmla="*/ 124245 h 230838"/>
                <a:gd name="connsiteX14" fmla="*/ 38699 w 307558"/>
                <a:gd name="connsiteY14" fmla="*/ 119493 h 230838"/>
                <a:gd name="connsiteX15" fmla="*/ 43452 w 307558"/>
                <a:gd name="connsiteY15" fmla="*/ 116098 h 230838"/>
                <a:gd name="connsiteX16" fmla="*/ 48883 w 307558"/>
                <a:gd name="connsiteY16" fmla="*/ 114740 h 230838"/>
                <a:gd name="connsiteX17" fmla="*/ 101161 w 307558"/>
                <a:gd name="connsiteY17" fmla="*/ 114740 h 230838"/>
                <a:gd name="connsiteX18" fmla="*/ 106593 w 307558"/>
                <a:gd name="connsiteY18" fmla="*/ 116098 h 230838"/>
                <a:gd name="connsiteX19" fmla="*/ 111345 w 307558"/>
                <a:gd name="connsiteY19" fmla="*/ 119493 h 230838"/>
                <a:gd name="connsiteX20" fmla="*/ 114061 w 307558"/>
                <a:gd name="connsiteY20" fmla="*/ 124245 h 230838"/>
                <a:gd name="connsiteX21" fmla="*/ 115419 w 307558"/>
                <a:gd name="connsiteY21" fmla="*/ 129677 h 230838"/>
                <a:gd name="connsiteX22" fmla="*/ 115419 w 307558"/>
                <a:gd name="connsiteY22" fmla="*/ 176523 h 230838"/>
                <a:gd name="connsiteX23" fmla="*/ 135108 w 307558"/>
                <a:gd name="connsiteY23" fmla="*/ 176523 h 230838"/>
                <a:gd name="connsiteX24" fmla="*/ 135108 w 307558"/>
                <a:gd name="connsiteY24" fmla="*/ 203681 h 230838"/>
                <a:gd name="connsiteX25" fmla="*/ 115419 w 307558"/>
                <a:gd name="connsiteY25" fmla="*/ 203681 h 230838"/>
                <a:gd name="connsiteX26" fmla="*/ 115419 w 307558"/>
                <a:gd name="connsiteY26" fmla="*/ 224049 h 230838"/>
                <a:gd name="connsiteX27" fmla="*/ 114061 w 307558"/>
                <a:gd name="connsiteY27" fmla="*/ 229480 h 230838"/>
                <a:gd name="connsiteX28" fmla="*/ 113382 w 307558"/>
                <a:gd name="connsiteY28" fmla="*/ 230838 h 230838"/>
                <a:gd name="connsiteX29" fmla="*/ 200965 w 307558"/>
                <a:gd name="connsiteY29" fmla="*/ 230838 h 230838"/>
                <a:gd name="connsiteX30" fmla="*/ 196212 w 307558"/>
                <a:gd name="connsiteY30" fmla="*/ 224728 h 230838"/>
                <a:gd name="connsiteX31" fmla="*/ 194176 w 307558"/>
                <a:gd name="connsiteY31" fmla="*/ 215902 h 230838"/>
                <a:gd name="connsiteX32" fmla="*/ 194176 w 307558"/>
                <a:gd name="connsiteY32" fmla="*/ 204360 h 230838"/>
                <a:gd name="connsiteX33" fmla="*/ 161587 w 307558"/>
                <a:gd name="connsiteY33" fmla="*/ 204360 h 230838"/>
                <a:gd name="connsiteX34" fmla="*/ 161587 w 307558"/>
                <a:gd name="connsiteY34" fmla="*/ 177202 h 230838"/>
                <a:gd name="connsiteX35" fmla="*/ 194176 w 307558"/>
                <a:gd name="connsiteY35" fmla="*/ 177202 h 230838"/>
                <a:gd name="connsiteX0" fmla="*/ 194176 w 307558"/>
                <a:gd name="connsiteY0" fmla="*/ 177202 h 230838"/>
                <a:gd name="connsiteX1" fmla="*/ 194176 w 307558"/>
                <a:gd name="connsiteY1" fmla="*/ 110667 h 230838"/>
                <a:gd name="connsiteX2" fmla="*/ 196212 w 307558"/>
                <a:gd name="connsiteY2" fmla="*/ 101840 h 230838"/>
                <a:gd name="connsiteX3" fmla="*/ 201644 w 307558"/>
                <a:gd name="connsiteY3" fmla="*/ 95051 h 230838"/>
                <a:gd name="connsiteX4" fmla="*/ 209112 w 307558"/>
                <a:gd name="connsiteY4" fmla="*/ 90299 h 230838"/>
                <a:gd name="connsiteX5" fmla="*/ 217938 w 307558"/>
                <a:gd name="connsiteY5" fmla="*/ 88941 h 230838"/>
                <a:gd name="connsiteX6" fmla="*/ 307558 w 307558"/>
                <a:gd name="connsiteY6" fmla="*/ 88941 h 230838"/>
                <a:gd name="connsiteX7" fmla="*/ 307558 w 307558"/>
                <a:gd name="connsiteY7" fmla="*/ 0 h 230838"/>
                <a:gd name="connsiteX8" fmla="*/ 0 w 307558"/>
                <a:gd name="connsiteY8" fmla="*/ 0 h 230838"/>
                <a:gd name="connsiteX9" fmla="*/ 0 w 307558"/>
                <a:gd name="connsiteY9" fmla="*/ 177202 h 230838"/>
                <a:gd name="connsiteX10" fmla="*/ 34626 w 307558"/>
                <a:gd name="connsiteY10" fmla="*/ 177202 h 230838"/>
                <a:gd name="connsiteX11" fmla="*/ 34626 w 307558"/>
                <a:gd name="connsiteY11" fmla="*/ 129677 h 230838"/>
                <a:gd name="connsiteX12" fmla="*/ 35984 w 307558"/>
                <a:gd name="connsiteY12" fmla="*/ 124245 h 230838"/>
                <a:gd name="connsiteX13" fmla="*/ 38699 w 307558"/>
                <a:gd name="connsiteY13" fmla="*/ 119493 h 230838"/>
                <a:gd name="connsiteX14" fmla="*/ 43452 w 307558"/>
                <a:gd name="connsiteY14" fmla="*/ 116098 h 230838"/>
                <a:gd name="connsiteX15" fmla="*/ 48883 w 307558"/>
                <a:gd name="connsiteY15" fmla="*/ 114740 h 230838"/>
                <a:gd name="connsiteX16" fmla="*/ 101161 w 307558"/>
                <a:gd name="connsiteY16" fmla="*/ 114740 h 230838"/>
                <a:gd name="connsiteX17" fmla="*/ 106593 w 307558"/>
                <a:gd name="connsiteY17" fmla="*/ 116098 h 230838"/>
                <a:gd name="connsiteX18" fmla="*/ 111345 w 307558"/>
                <a:gd name="connsiteY18" fmla="*/ 119493 h 230838"/>
                <a:gd name="connsiteX19" fmla="*/ 114061 w 307558"/>
                <a:gd name="connsiteY19" fmla="*/ 124245 h 230838"/>
                <a:gd name="connsiteX20" fmla="*/ 115419 w 307558"/>
                <a:gd name="connsiteY20" fmla="*/ 129677 h 230838"/>
                <a:gd name="connsiteX21" fmla="*/ 115419 w 307558"/>
                <a:gd name="connsiteY21" fmla="*/ 176523 h 230838"/>
                <a:gd name="connsiteX22" fmla="*/ 135108 w 307558"/>
                <a:gd name="connsiteY22" fmla="*/ 176523 h 230838"/>
                <a:gd name="connsiteX23" fmla="*/ 135108 w 307558"/>
                <a:gd name="connsiteY23" fmla="*/ 203681 h 230838"/>
                <a:gd name="connsiteX24" fmla="*/ 115419 w 307558"/>
                <a:gd name="connsiteY24" fmla="*/ 203681 h 230838"/>
                <a:gd name="connsiteX25" fmla="*/ 115419 w 307558"/>
                <a:gd name="connsiteY25" fmla="*/ 224049 h 230838"/>
                <a:gd name="connsiteX26" fmla="*/ 114061 w 307558"/>
                <a:gd name="connsiteY26" fmla="*/ 229480 h 230838"/>
                <a:gd name="connsiteX27" fmla="*/ 113382 w 307558"/>
                <a:gd name="connsiteY27" fmla="*/ 230838 h 230838"/>
                <a:gd name="connsiteX28" fmla="*/ 200965 w 307558"/>
                <a:gd name="connsiteY28" fmla="*/ 230838 h 230838"/>
                <a:gd name="connsiteX29" fmla="*/ 196212 w 307558"/>
                <a:gd name="connsiteY29" fmla="*/ 224728 h 230838"/>
                <a:gd name="connsiteX30" fmla="*/ 194176 w 307558"/>
                <a:gd name="connsiteY30" fmla="*/ 215902 h 230838"/>
                <a:gd name="connsiteX31" fmla="*/ 194176 w 307558"/>
                <a:gd name="connsiteY31" fmla="*/ 204360 h 230838"/>
                <a:gd name="connsiteX32" fmla="*/ 161587 w 307558"/>
                <a:gd name="connsiteY32" fmla="*/ 204360 h 230838"/>
                <a:gd name="connsiteX33" fmla="*/ 161587 w 307558"/>
                <a:gd name="connsiteY33" fmla="*/ 177202 h 230838"/>
                <a:gd name="connsiteX34" fmla="*/ 194176 w 307558"/>
                <a:gd name="connsiteY34" fmla="*/ 177202 h 23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7558" h="230838">
                  <a:moveTo>
                    <a:pt x="194176" y="177202"/>
                  </a:moveTo>
                  <a:lnTo>
                    <a:pt x="194176" y="110667"/>
                  </a:lnTo>
                  <a:cubicBezTo>
                    <a:pt x="194176" y="107272"/>
                    <a:pt x="194855" y="104556"/>
                    <a:pt x="196212" y="101840"/>
                  </a:cubicBezTo>
                  <a:cubicBezTo>
                    <a:pt x="197570" y="99125"/>
                    <a:pt x="198928" y="97088"/>
                    <a:pt x="201644" y="95051"/>
                  </a:cubicBezTo>
                  <a:cubicBezTo>
                    <a:pt x="203681" y="93014"/>
                    <a:pt x="206396" y="91656"/>
                    <a:pt x="209112" y="90299"/>
                  </a:cubicBezTo>
                  <a:cubicBezTo>
                    <a:pt x="211828" y="88941"/>
                    <a:pt x="214544" y="88941"/>
                    <a:pt x="217938" y="88941"/>
                  </a:cubicBezTo>
                  <a:lnTo>
                    <a:pt x="307558" y="88941"/>
                  </a:lnTo>
                  <a:lnTo>
                    <a:pt x="307558" y="0"/>
                  </a:lnTo>
                  <a:lnTo>
                    <a:pt x="0" y="0"/>
                  </a:lnTo>
                  <a:lnTo>
                    <a:pt x="0" y="177202"/>
                  </a:lnTo>
                  <a:lnTo>
                    <a:pt x="34626" y="177202"/>
                  </a:lnTo>
                  <a:lnTo>
                    <a:pt x="34626" y="129677"/>
                  </a:lnTo>
                  <a:cubicBezTo>
                    <a:pt x="34626" y="127640"/>
                    <a:pt x="35305" y="125603"/>
                    <a:pt x="35984" y="124245"/>
                  </a:cubicBezTo>
                  <a:cubicBezTo>
                    <a:pt x="36662" y="122887"/>
                    <a:pt x="37341" y="120851"/>
                    <a:pt x="38699" y="119493"/>
                  </a:cubicBezTo>
                  <a:cubicBezTo>
                    <a:pt x="40057" y="118135"/>
                    <a:pt x="41415" y="117456"/>
                    <a:pt x="43452" y="116098"/>
                  </a:cubicBezTo>
                  <a:cubicBezTo>
                    <a:pt x="45489" y="115419"/>
                    <a:pt x="46847" y="114740"/>
                    <a:pt x="48883" y="114740"/>
                  </a:cubicBezTo>
                  <a:lnTo>
                    <a:pt x="101161" y="114740"/>
                  </a:lnTo>
                  <a:cubicBezTo>
                    <a:pt x="103198" y="114740"/>
                    <a:pt x="105235" y="115419"/>
                    <a:pt x="106593" y="116098"/>
                  </a:cubicBezTo>
                  <a:cubicBezTo>
                    <a:pt x="107951" y="116777"/>
                    <a:pt x="109988" y="118135"/>
                    <a:pt x="111345" y="119493"/>
                  </a:cubicBezTo>
                  <a:cubicBezTo>
                    <a:pt x="112703" y="120851"/>
                    <a:pt x="113382" y="122208"/>
                    <a:pt x="114061" y="124245"/>
                  </a:cubicBezTo>
                  <a:cubicBezTo>
                    <a:pt x="114740" y="126282"/>
                    <a:pt x="115419" y="127640"/>
                    <a:pt x="115419" y="129677"/>
                  </a:cubicBezTo>
                  <a:lnTo>
                    <a:pt x="115419" y="176523"/>
                  </a:lnTo>
                  <a:lnTo>
                    <a:pt x="135108" y="176523"/>
                  </a:lnTo>
                  <a:lnTo>
                    <a:pt x="135108" y="203681"/>
                  </a:lnTo>
                  <a:lnTo>
                    <a:pt x="115419" y="203681"/>
                  </a:lnTo>
                  <a:lnTo>
                    <a:pt x="115419" y="224049"/>
                  </a:lnTo>
                  <a:cubicBezTo>
                    <a:pt x="115419" y="226086"/>
                    <a:pt x="114740" y="228122"/>
                    <a:pt x="114061" y="229480"/>
                  </a:cubicBezTo>
                  <a:cubicBezTo>
                    <a:pt x="114061" y="230159"/>
                    <a:pt x="113382" y="230159"/>
                    <a:pt x="113382" y="230838"/>
                  </a:cubicBezTo>
                  <a:lnTo>
                    <a:pt x="200965" y="230838"/>
                  </a:lnTo>
                  <a:cubicBezTo>
                    <a:pt x="198928" y="228801"/>
                    <a:pt x="197570" y="227444"/>
                    <a:pt x="196212" y="224728"/>
                  </a:cubicBezTo>
                  <a:cubicBezTo>
                    <a:pt x="194855" y="222012"/>
                    <a:pt x="194176" y="219296"/>
                    <a:pt x="194176" y="215902"/>
                  </a:cubicBezTo>
                  <a:lnTo>
                    <a:pt x="194176" y="204360"/>
                  </a:lnTo>
                  <a:lnTo>
                    <a:pt x="161587" y="204360"/>
                  </a:lnTo>
                  <a:lnTo>
                    <a:pt x="161587" y="177202"/>
                  </a:lnTo>
                  <a:lnTo>
                    <a:pt x="194176" y="1772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FA9C7B-99EA-4F6E-8428-C746E5C98E6E}"/>
                </a:ext>
              </a:extLst>
            </p:cNvPr>
            <p:cNvSpPr/>
            <p:nvPr/>
          </p:nvSpPr>
          <p:spPr>
            <a:xfrm>
              <a:off x="3809006" y="4950356"/>
              <a:ext cx="190102" cy="128998"/>
            </a:xfrm>
            <a:custGeom>
              <a:avLst/>
              <a:gdLst>
                <a:gd name="connsiteX0" fmla="*/ 7129 w 190101"/>
                <a:gd name="connsiteY0" fmla="*/ 121869 h 128997"/>
                <a:gd name="connsiteX1" fmla="*/ 9845 w 190101"/>
                <a:gd name="connsiteY1" fmla="*/ 123227 h 128997"/>
                <a:gd name="connsiteX2" fmla="*/ 13239 w 190101"/>
                <a:gd name="connsiteY2" fmla="*/ 123906 h 128997"/>
                <a:gd name="connsiteX3" fmla="*/ 182973 w 190101"/>
                <a:gd name="connsiteY3" fmla="*/ 123906 h 128997"/>
                <a:gd name="connsiteX4" fmla="*/ 186368 w 190101"/>
                <a:gd name="connsiteY4" fmla="*/ 123227 h 128997"/>
                <a:gd name="connsiteX5" fmla="*/ 189084 w 190101"/>
                <a:gd name="connsiteY5" fmla="*/ 121869 h 128997"/>
                <a:gd name="connsiteX6" fmla="*/ 190442 w 190101"/>
                <a:gd name="connsiteY6" fmla="*/ 119832 h 128997"/>
                <a:gd name="connsiteX7" fmla="*/ 191120 w 190101"/>
                <a:gd name="connsiteY7" fmla="*/ 117796 h 128997"/>
                <a:gd name="connsiteX8" fmla="*/ 191120 w 190101"/>
                <a:gd name="connsiteY8" fmla="*/ 11203 h 128997"/>
                <a:gd name="connsiteX9" fmla="*/ 190442 w 190101"/>
                <a:gd name="connsiteY9" fmla="*/ 9166 h 128997"/>
                <a:gd name="connsiteX10" fmla="*/ 189084 w 190101"/>
                <a:gd name="connsiteY10" fmla="*/ 7129 h 128997"/>
                <a:gd name="connsiteX11" fmla="*/ 186368 w 190101"/>
                <a:gd name="connsiteY11" fmla="*/ 5771 h 128997"/>
                <a:gd name="connsiteX12" fmla="*/ 182973 w 190101"/>
                <a:gd name="connsiteY12" fmla="*/ 5092 h 128997"/>
                <a:gd name="connsiteX13" fmla="*/ 13239 w 190101"/>
                <a:gd name="connsiteY13" fmla="*/ 5092 h 128997"/>
                <a:gd name="connsiteX14" fmla="*/ 9845 w 190101"/>
                <a:gd name="connsiteY14" fmla="*/ 5771 h 128997"/>
                <a:gd name="connsiteX15" fmla="*/ 7129 w 190101"/>
                <a:gd name="connsiteY15" fmla="*/ 7129 h 128997"/>
                <a:gd name="connsiteX16" fmla="*/ 5771 w 190101"/>
                <a:gd name="connsiteY16" fmla="*/ 9166 h 128997"/>
                <a:gd name="connsiteX17" fmla="*/ 5092 w 190101"/>
                <a:gd name="connsiteY17" fmla="*/ 11203 h 128997"/>
                <a:gd name="connsiteX18" fmla="*/ 5092 w 190101"/>
                <a:gd name="connsiteY18" fmla="*/ 117796 h 128997"/>
                <a:gd name="connsiteX19" fmla="*/ 5771 w 190101"/>
                <a:gd name="connsiteY19" fmla="*/ 119832 h 128997"/>
                <a:gd name="connsiteX20" fmla="*/ 7129 w 190101"/>
                <a:gd name="connsiteY20" fmla="*/ 121869 h 128997"/>
                <a:gd name="connsiteX21" fmla="*/ 82491 w 190101"/>
                <a:gd name="connsiteY21" fmla="*/ 89959 h 128997"/>
                <a:gd name="connsiteX22" fmla="*/ 113722 w 190101"/>
                <a:gd name="connsiteY22" fmla="*/ 89959 h 128997"/>
                <a:gd name="connsiteX23" fmla="*/ 113722 w 190101"/>
                <a:gd name="connsiteY23" fmla="*/ 110327 h 128997"/>
                <a:gd name="connsiteX24" fmla="*/ 82491 w 190101"/>
                <a:gd name="connsiteY24" fmla="*/ 110327 h 128997"/>
                <a:gd name="connsiteX25" fmla="*/ 82491 w 190101"/>
                <a:gd name="connsiteY25" fmla="*/ 89959 h 12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0101" h="128997">
                  <a:moveTo>
                    <a:pt x="7129" y="121869"/>
                  </a:moveTo>
                  <a:cubicBezTo>
                    <a:pt x="7808" y="122548"/>
                    <a:pt x="8487" y="123227"/>
                    <a:pt x="9845" y="123227"/>
                  </a:cubicBezTo>
                  <a:cubicBezTo>
                    <a:pt x="11202" y="123906"/>
                    <a:pt x="11881" y="123906"/>
                    <a:pt x="13239" y="123906"/>
                  </a:cubicBezTo>
                  <a:lnTo>
                    <a:pt x="182973" y="123906"/>
                  </a:lnTo>
                  <a:cubicBezTo>
                    <a:pt x="184331" y="123906"/>
                    <a:pt x="185010" y="123906"/>
                    <a:pt x="186368" y="123227"/>
                  </a:cubicBezTo>
                  <a:cubicBezTo>
                    <a:pt x="187726" y="122548"/>
                    <a:pt x="188405" y="122548"/>
                    <a:pt x="189084" y="121869"/>
                  </a:cubicBezTo>
                  <a:cubicBezTo>
                    <a:pt x="189762" y="121190"/>
                    <a:pt x="190442" y="120511"/>
                    <a:pt x="190442" y="119832"/>
                  </a:cubicBezTo>
                  <a:cubicBezTo>
                    <a:pt x="190442" y="119153"/>
                    <a:pt x="191120" y="118474"/>
                    <a:pt x="191120" y="117796"/>
                  </a:cubicBezTo>
                  <a:lnTo>
                    <a:pt x="191120" y="11203"/>
                  </a:lnTo>
                  <a:cubicBezTo>
                    <a:pt x="191120" y="10524"/>
                    <a:pt x="191120" y="9845"/>
                    <a:pt x="190442" y="9166"/>
                  </a:cubicBezTo>
                  <a:cubicBezTo>
                    <a:pt x="189762" y="8487"/>
                    <a:pt x="189762" y="7808"/>
                    <a:pt x="189084" y="7129"/>
                  </a:cubicBezTo>
                  <a:cubicBezTo>
                    <a:pt x="188405" y="6450"/>
                    <a:pt x="187726" y="5771"/>
                    <a:pt x="186368" y="5771"/>
                  </a:cubicBezTo>
                  <a:cubicBezTo>
                    <a:pt x="185689" y="5092"/>
                    <a:pt x="184331" y="5092"/>
                    <a:pt x="182973" y="5092"/>
                  </a:cubicBezTo>
                  <a:lnTo>
                    <a:pt x="13239" y="5092"/>
                  </a:lnTo>
                  <a:cubicBezTo>
                    <a:pt x="11881" y="5092"/>
                    <a:pt x="11202" y="5092"/>
                    <a:pt x="9845" y="5771"/>
                  </a:cubicBezTo>
                  <a:cubicBezTo>
                    <a:pt x="9166" y="6450"/>
                    <a:pt x="7808" y="6450"/>
                    <a:pt x="7129" y="7129"/>
                  </a:cubicBezTo>
                  <a:cubicBezTo>
                    <a:pt x="6450" y="7808"/>
                    <a:pt x="5771" y="8487"/>
                    <a:pt x="5771" y="9166"/>
                  </a:cubicBezTo>
                  <a:cubicBezTo>
                    <a:pt x="5771" y="9845"/>
                    <a:pt x="5092" y="10524"/>
                    <a:pt x="5092" y="11203"/>
                  </a:cubicBezTo>
                  <a:lnTo>
                    <a:pt x="5092" y="117796"/>
                  </a:lnTo>
                  <a:cubicBezTo>
                    <a:pt x="5092" y="118474"/>
                    <a:pt x="5092" y="119153"/>
                    <a:pt x="5771" y="119832"/>
                  </a:cubicBezTo>
                  <a:cubicBezTo>
                    <a:pt x="5771" y="120511"/>
                    <a:pt x="6450" y="121190"/>
                    <a:pt x="7129" y="121869"/>
                  </a:cubicBezTo>
                  <a:moveTo>
                    <a:pt x="82491" y="89959"/>
                  </a:moveTo>
                  <a:lnTo>
                    <a:pt x="113722" y="89959"/>
                  </a:lnTo>
                  <a:lnTo>
                    <a:pt x="113722" y="110327"/>
                  </a:lnTo>
                  <a:lnTo>
                    <a:pt x="82491" y="110327"/>
                  </a:lnTo>
                  <a:lnTo>
                    <a:pt x="82491" y="899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0" name="Freeform 182">
            <a:extLst>
              <a:ext uri="{FF2B5EF4-FFF2-40B4-BE49-F238E27FC236}">
                <a16:creationId xmlns:a16="http://schemas.microsoft.com/office/drawing/2014/main" id="{E1072EE7-85F2-4D84-B582-88315EB876C0}"/>
              </a:ext>
            </a:extLst>
          </p:cNvPr>
          <p:cNvSpPr/>
          <p:nvPr/>
        </p:nvSpPr>
        <p:spPr bwMode="auto">
          <a:xfrm flipH="1">
            <a:off x="8566911" y="5372150"/>
            <a:ext cx="561087" cy="516740"/>
          </a:xfrm>
          <a:custGeom>
            <a:avLst/>
            <a:gdLst>
              <a:gd name="connsiteX0" fmla="*/ 144517 w 665158"/>
              <a:gd name="connsiteY0" fmla="*/ 432643 h 635971"/>
              <a:gd name="connsiteX1" fmla="*/ 134794 w 665158"/>
              <a:gd name="connsiteY1" fmla="*/ 438281 h 635971"/>
              <a:gd name="connsiteX2" fmla="*/ 131240 w 665158"/>
              <a:gd name="connsiteY2" fmla="*/ 453701 h 635971"/>
              <a:gd name="connsiteX3" fmla="*/ 135004 w 665158"/>
              <a:gd name="connsiteY3" fmla="*/ 468403 h 635971"/>
              <a:gd name="connsiteX4" fmla="*/ 144883 w 665158"/>
              <a:gd name="connsiteY4" fmla="*/ 473874 h 635971"/>
              <a:gd name="connsiteX5" fmla="*/ 155050 w 665158"/>
              <a:gd name="connsiteY5" fmla="*/ 468458 h 635971"/>
              <a:gd name="connsiteX6" fmla="*/ 158788 w 665158"/>
              <a:gd name="connsiteY6" fmla="*/ 453369 h 635971"/>
              <a:gd name="connsiteX7" fmla="*/ 155024 w 665158"/>
              <a:gd name="connsiteY7" fmla="*/ 438059 h 635971"/>
              <a:gd name="connsiteX8" fmla="*/ 144517 w 665158"/>
              <a:gd name="connsiteY8" fmla="*/ 432643 h 635971"/>
              <a:gd name="connsiteX9" fmla="*/ 96733 w 665158"/>
              <a:gd name="connsiteY9" fmla="*/ 413631 h 635971"/>
              <a:gd name="connsiteX10" fmla="*/ 96733 w 665158"/>
              <a:gd name="connsiteY10" fmla="*/ 492888 h 635971"/>
              <a:gd name="connsiteX11" fmla="*/ 48328 w 665158"/>
              <a:gd name="connsiteY11" fmla="*/ 492888 h 635971"/>
              <a:gd name="connsiteX12" fmla="*/ 48328 w 665158"/>
              <a:gd name="connsiteY12" fmla="*/ 474206 h 635971"/>
              <a:gd name="connsiteX13" fmla="*/ 74151 w 665158"/>
              <a:gd name="connsiteY13" fmla="*/ 474206 h 635971"/>
              <a:gd name="connsiteX14" fmla="*/ 74151 w 665158"/>
              <a:gd name="connsiteY14" fmla="*/ 413631 h 635971"/>
              <a:gd name="connsiteX15" fmla="*/ 144308 w 665158"/>
              <a:gd name="connsiteY15" fmla="*/ 412304 h 635971"/>
              <a:gd name="connsiteX16" fmla="*/ 164277 w 665158"/>
              <a:gd name="connsiteY16" fmla="*/ 417582 h 635971"/>
              <a:gd name="connsiteX17" fmla="*/ 177920 w 665158"/>
              <a:gd name="connsiteY17" fmla="*/ 432533 h 635971"/>
              <a:gd name="connsiteX18" fmla="*/ 182782 w 665158"/>
              <a:gd name="connsiteY18" fmla="*/ 454309 h 635971"/>
              <a:gd name="connsiteX19" fmla="*/ 177972 w 665158"/>
              <a:gd name="connsiteY19" fmla="*/ 475007 h 635971"/>
              <a:gd name="connsiteX20" fmla="*/ 164512 w 665158"/>
              <a:gd name="connsiteY20" fmla="*/ 489212 h 635971"/>
              <a:gd name="connsiteX21" fmla="*/ 145301 w 665158"/>
              <a:gd name="connsiteY21" fmla="*/ 494269 h 635971"/>
              <a:gd name="connsiteX22" fmla="*/ 136572 w 665158"/>
              <a:gd name="connsiteY22" fmla="*/ 493329 h 635971"/>
              <a:gd name="connsiteX23" fmla="*/ 127058 w 665158"/>
              <a:gd name="connsiteY23" fmla="*/ 503554 h 635971"/>
              <a:gd name="connsiteX24" fmla="*/ 98726 w 665158"/>
              <a:gd name="connsiteY24" fmla="*/ 503554 h 635971"/>
              <a:gd name="connsiteX25" fmla="*/ 118537 w 665158"/>
              <a:gd name="connsiteY25" fmla="*/ 483325 h 635971"/>
              <a:gd name="connsiteX26" fmla="*/ 107298 w 665158"/>
              <a:gd name="connsiteY26" fmla="*/ 453038 h 635971"/>
              <a:gd name="connsiteX27" fmla="*/ 111924 w 665158"/>
              <a:gd name="connsiteY27" fmla="*/ 431786 h 635971"/>
              <a:gd name="connsiteX28" fmla="*/ 125045 w 665158"/>
              <a:gd name="connsiteY28" fmla="*/ 417362 h 635971"/>
              <a:gd name="connsiteX29" fmla="*/ 144308 w 665158"/>
              <a:gd name="connsiteY29" fmla="*/ 412304 h 635971"/>
              <a:gd name="connsiteX30" fmla="*/ 214235 w 665158"/>
              <a:gd name="connsiteY30" fmla="*/ 412304 h 635971"/>
              <a:gd name="connsiteX31" fmla="*/ 236399 w 665158"/>
              <a:gd name="connsiteY31" fmla="*/ 419185 h 635971"/>
              <a:gd name="connsiteX32" fmla="*/ 244658 w 665158"/>
              <a:gd name="connsiteY32" fmla="*/ 437562 h 635971"/>
              <a:gd name="connsiteX33" fmla="*/ 226571 w 665158"/>
              <a:gd name="connsiteY33" fmla="*/ 461329 h 635971"/>
              <a:gd name="connsiteX34" fmla="*/ 218913 w 665158"/>
              <a:gd name="connsiteY34" fmla="*/ 464811 h 635971"/>
              <a:gd name="connsiteX35" fmla="*/ 215829 w 665158"/>
              <a:gd name="connsiteY35" fmla="*/ 467546 h 635971"/>
              <a:gd name="connsiteX36" fmla="*/ 214810 w 665158"/>
              <a:gd name="connsiteY36" fmla="*/ 470945 h 635971"/>
              <a:gd name="connsiteX37" fmla="*/ 216848 w 665158"/>
              <a:gd name="connsiteY37" fmla="*/ 475063 h 635971"/>
              <a:gd name="connsiteX38" fmla="*/ 222598 w 665158"/>
              <a:gd name="connsiteY38" fmla="*/ 476472 h 635971"/>
              <a:gd name="connsiteX39" fmla="*/ 233210 w 665158"/>
              <a:gd name="connsiteY39" fmla="*/ 474234 h 635971"/>
              <a:gd name="connsiteX40" fmla="*/ 243612 w 665158"/>
              <a:gd name="connsiteY40" fmla="*/ 468348 h 635971"/>
              <a:gd name="connsiteX41" fmla="*/ 243612 w 665158"/>
              <a:gd name="connsiteY41" fmla="*/ 490068 h 635971"/>
              <a:gd name="connsiteX42" fmla="*/ 222076 w 665158"/>
              <a:gd name="connsiteY42" fmla="*/ 494269 h 635971"/>
              <a:gd name="connsiteX43" fmla="*/ 204721 w 665158"/>
              <a:gd name="connsiteY43" fmla="*/ 491395 h 635971"/>
              <a:gd name="connsiteX44" fmla="*/ 193509 w 665158"/>
              <a:gd name="connsiteY44" fmla="*/ 482663 h 635971"/>
              <a:gd name="connsiteX45" fmla="*/ 189509 w 665158"/>
              <a:gd name="connsiteY45" fmla="*/ 468901 h 635971"/>
              <a:gd name="connsiteX46" fmla="*/ 194345 w 665158"/>
              <a:gd name="connsiteY46" fmla="*/ 454862 h 635971"/>
              <a:gd name="connsiteX47" fmla="*/ 210837 w 665158"/>
              <a:gd name="connsiteY47" fmla="*/ 443973 h 635971"/>
              <a:gd name="connsiteX48" fmla="*/ 218600 w 665158"/>
              <a:gd name="connsiteY48" fmla="*/ 439746 h 635971"/>
              <a:gd name="connsiteX49" fmla="*/ 220456 w 665158"/>
              <a:gd name="connsiteY49" fmla="*/ 435628 h 635971"/>
              <a:gd name="connsiteX50" fmla="*/ 218155 w 665158"/>
              <a:gd name="connsiteY50" fmla="*/ 431538 h 635971"/>
              <a:gd name="connsiteX51" fmla="*/ 212091 w 665158"/>
              <a:gd name="connsiteY51" fmla="*/ 430046 h 635971"/>
              <a:gd name="connsiteX52" fmla="*/ 193482 w 665158"/>
              <a:gd name="connsiteY52" fmla="*/ 435517 h 635971"/>
              <a:gd name="connsiteX53" fmla="*/ 193482 w 665158"/>
              <a:gd name="connsiteY53" fmla="*/ 415344 h 635971"/>
              <a:gd name="connsiteX54" fmla="*/ 201036 w 665158"/>
              <a:gd name="connsiteY54" fmla="*/ 413464 h 635971"/>
              <a:gd name="connsiteX55" fmla="*/ 207021 w 665158"/>
              <a:gd name="connsiteY55" fmla="*/ 412635 h 635971"/>
              <a:gd name="connsiteX56" fmla="*/ 214235 w 665158"/>
              <a:gd name="connsiteY56" fmla="*/ 412304 h 635971"/>
              <a:gd name="connsiteX57" fmla="*/ 420744 w 665158"/>
              <a:gd name="connsiteY57" fmla="*/ 354477 h 635971"/>
              <a:gd name="connsiteX58" fmla="*/ 372634 w 665158"/>
              <a:gd name="connsiteY58" fmla="*/ 354477 h 635971"/>
              <a:gd name="connsiteX59" fmla="*/ 372634 w 665158"/>
              <a:gd name="connsiteY59" fmla="*/ 402262 h 635971"/>
              <a:gd name="connsiteX60" fmla="*/ 420744 w 665158"/>
              <a:gd name="connsiteY60" fmla="*/ 402262 h 635971"/>
              <a:gd name="connsiteX61" fmla="*/ 496460 w 665158"/>
              <a:gd name="connsiteY61" fmla="*/ 354477 h 635971"/>
              <a:gd name="connsiteX62" fmla="*/ 448350 w 665158"/>
              <a:gd name="connsiteY62" fmla="*/ 354477 h 635971"/>
              <a:gd name="connsiteX63" fmla="*/ 448350 w 665158"/>
              <a:gd name="connsiteY63" fmla="*/ 402262 h 635971"/>
              <a:gd name="connsiteX64" fmla="*/ 496460 w 665158"/>
              <a:gd name="connsiteY64" fmla="*/ 402262 h 635971"/>
              <a:gd name="connsiteX65" fmla="*/ 572175 w 665158"/>
              <a:gd name="connsiteY65" fmla="*/ 354477 h 635971"/>
              <a:gd name="connsiteX66" fmla="*/ 524065 w 665158"/>
              <a:gd name="connsiteY66" fmla="*/ 354477 h 635971"/>
              <a:gd name="connsiteX67" fmla="*/ 524065 w 665158"/>
              <a:gd name="connsiteY67" fmla="*/ 402262 h 635971"/>
              <a:gd name="connsiteX68" fmla="*/ 572175 w 665158"/>
              <a:gd name="connsiteY68" fmla="*/ 402262 h 635971"/>
              <a:gd name="connsiteX69" fmla="*/ 496460 w 665158"/>
              <a:gd name="connsiteY69" fmla="*/ 287115 h 635971"/>
              <a:gd name="connsiteX70" fmla="*/ 448350 w 665158"/>
              <a:gd name="connsiteY70" fmla="*/ 287115 h 635971"/>
              <a:gd name="connsiteX71" fmla="*/ 448350 w 665158"/>
              <a:gd name="connsiteY71" fmla="*/ 334900 h 635971"/>
              <a:gd name="connsiteX72" fmla="*/ 496460 w 665158"/>
              <a:gd name="connsiteY72" fmla="*/ 334900 h 635971"/>
              <a:gd name="connsiteX73" fmla="*/ 572175 w 665158"/>
              <a:gd name="connsiteY73" fmla="*/ 287115 h 635971"/>
              <a:gd name="connsiteX74" fmla="*/ 524065 w 665158"/>
              <a:gd name="connsiteY74" fmla="*/ 287115 h 635971"/>
              <a:gd name="connsiteX75" fmla="*/ 524065 w 665158"/>
              <a:gd name="connsiteY75" fmla="*/ 334900 h 635971"/>
              <a:gd name="connsiteX76" fmla="*/ 572175 w 665158"/>
              <a:gd name="connsiteY76" fmla="*/ 334900 h 635971"/>
              <a:gd name="connsiteX77" fmla="*/ 146493 w 665158"/>
              <a:gd name="connsiteY77" fmla="*/ 261457 h 635971"/>
              <a:gd name="connsiteX78" fmla="*/ 247609 w 665158"/>
              <a:gd name="connsiteY78" fmla="*/ 292835 h 635971"/>
              <a:gd name="connsiteX79" fmla="*/ 146493 w 665158"/>
              <a:gd name="connsiteY79" fmla="*/ 324213 h 635971"/>
              <a:gd name="connsiteX80" fmla="*/ 45377 w 665158"/>
              <a:gd name="connsiteY80" fmla="*/ 292835 h 635971"/>
              <a:gd name="connsiteX81" fmla="*/ 146493 w 665158"/>
              <a:gd name="connsiteY81" fmla="*/ 261457 h 635971"/>
              <a:gd name="connsiteX82" fmla="*/ 146493 w 665158"/>
              <a:gd name="connsiteY82" fmla="*/ 238664 h 635971"/>
              <a:gd name="connsiteX83" fmla="*/ 756 w 665158"/>
              <a:gd name="connsiteY83" fmla="*/ 295386 h 635971"/>
              <a:gd name="connsiteX84" fmla="*/ 224 w 665158"/>
              <a:gd name="connsiteY84" fmla="*/ 299934 h 635971"/>
              <a:gd name="connsiteX85" fmla="*/ 0 w 665158"/>
              <a:gd name="connsiteY85" fmla="*/ 299934 h 635971"/>
              <a:gd name="connsiteX86" fmla="*/ 0 w 665158"/>
              <a:gd name="connsiteY86" fmla="*/ 301846 h 635971"/>
              <a:gd name="connsiteX87" fmla="*/ 0 w 665158"/>
              <a:gd name="connsiteY87" fmla="*/ 572789 h 635971"/>
              <a:gd name="connsiteX88" fmla="*/ 0 w 665158"/>
              <a:gd name="connsiteY88" fmla="*/ 572790 h 635971"/>
              <a:gd name="connsiteX89" fmla="*/ 0 w 665158"/>
              <a:gd name="connsiteY89" fmla="*/ 572791 h 635971"/>
              <a:gd name="connsiteX90" fmla="*/ 0 w 665158"/>
              <a:gd name="connsiteY90" fmla="*/ 574701 h 635971"/>
              <a:gd name="connsiteX91" fmla="*/ 224 w 665158"/>
              <a:gd name="connsiteY91" fmla="*/ 574701 h 635971"/>
              <a:gd name="connsiteX92" fmla="*/ 756 w 665158"/>
              <a:gd name="connsiteY92" fmla="*/ 579250 h 635971"/>
              <a:gd name="connsiteX93" fmla="*/ 146493 w 665158"/>
              <a:gd name="connsiteY93" fmla="*/ 635971 h 635971"/>
              <a:gd name="connsiteX94" fmla="*/ 292229 w 665158"/>
              <a:gd name="connsiteY94" fmla="*/ 579250 h 635971"/>
              <a:gd name="connsiteX95" fmla="*/ 292762 w 665158"/>
              <a:gd name="connsiteY95" fmla="*/ 574701 h 635971"/>
              <a:gd name="connsiteX96" fmla="*/ 292986 w 665158"/>
              <a:gd name="connsiteY96" fmla="*/ 574701 h 635971"/>
              <a:gd name="connsiteX97" fmla="*/ 292986 w 665158"/>
              <a:gd name="connsiteY97" fmla="*/ 572790 h 635971"/>
              <a:gd name="connsiteX98" fmla="*/ 292986 w 665158"/>
              <a:gd name="connsiteY98" fmla="*/ 301846 h 635971"/>
              <a:gd name="connsiteX99" fmla="*/ 292986 w 665158"/>
              <a:gd name="connsiteY99" fmla="*/ 301846 h 635971"/>
              <a:gd name="connsiteX100" fmla="*/ 292986 w 665158"/>
              <a:gd name="connsiteY100" fmla="*/ 301845 h 635971"/>
              <a:gd name="connsiteX101" fmla="*/ 292229 w 665158"/>
              <a:gd name="connsiteY101" fmla="*/ 295386 h 635971"/>
              <a:gd name="connsiteX102" fmla="*/ 146493 w 665158"/>
              <a:gd name="connsiteY102" fmla="*/ 238664 h 635971"/>
              <a:gd name="connsiteX103" fmla="*/ 534317 w 665158"/>
              <a:gd name="connsiteY103" fmla="*/ 219753 h 635971"/>
              <a:gd name="connsiteX104" fmla="*/ 486207 w 665158"/>
              <a:gd name="connsiteY104" fmla="*/ 219753 h 635971"/>
              <a:gd name="connsiteX105" fmla="*/ 486207 w 665158"/>
              <a:gd name="connsiteY105" fmla="*/ 267538 h 635971"/>
              <a:gd name="connsiteX106" fmla="*/ 534317 w 665158"/>
              <a:gd name="connsiteY106" fmla="*/ 267538 h 635971"/>
              <a:gd name="connsiteX107" fmla="*/ 449628 w 665158"/>
              <a:gd name="connsiteY107" fmla="*/ 0 h 635971"/>
              <a:gd name="connsiteX108" fmla="*/ 230694 w 665158"/>
              <a:gd name="connsiteY108" fmla="*/ 119160 h 635971"/>
              <a:gd name="connsiteX109" fmla="*/ 230694 w 665158"/>
              <a:gd name="connsiteY109" fmla="*/ 162466 h 635971"/>
              <a:gd name="connsiteX110" fmla="*/ 272097 w 665158"/>
              <a:gd name="connsiteY110" fmla="*/ 162466 h 635971"/>
              <a:gd name="connsiteX111" fmla="*/ 272097 w 665158"/>
              <a:gd name="connsiteY111" fmla="*/ 251850 h 635971"/>
              <a:gd name="connsiteX112" fmla="*/ 309810 w 665158"/>
              <a:gd name="connsiteY112" fmla="*/ 251850 h 635971"/>
              <a:gd name="connsiteX113" fmla="*/ 309810 w 665158"/>
              <a:gd name="connsiteY113" fmla="*/ 162466 h 635971"/>
              <a:gd name="connsiteX114" fmla="*/ 592776 w 665158"/>
              <a:gd name="connsiteY114" fmla="*/ 162466 h 635971"/>
              <a:gd name="connsiteX115" fmla="*/ 592776 w 665158"/>
              <a:gd name="connsiteY115" fmla="*/ 403380 h 635971"/>
              <a:gd name="connsiteX116" fmla="*/ 639160 w 665158"/>
              <a:gd name="connsiteY116" fmla="*/ 403380 h 635971"/>
              <a:gd name="connsiteX117" fmla="*/ 639160 w 665158"/>
              <a:gd name="connsiteY117" fmla="*/ 162466 h 635971"/>
              <a:gd name="connsiteX118" fmla="*/ 665158 w 665158"/>
              <a:gd name="connsiteY118" fmla="*/ 162466 h 635971"/>
              <a:gd name="connsiteX119" fmla="*/ 665158 w 665158"/>
              <a:gd name="connsiteY119" fmla="*/ 119160 h 63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65158" h="635971">
                <a:moveTo>
                  <a:pt x="144517" y="432643"/>
                </a:moveTo>
                <a:cubicBezTo>
                  <a:pt x="140405" y="432643"/>
                  <a:pt x="137164" y="434522"/>
                  <a:pt x="134794" y="438281"/>
                </a:cubicBezTo>
                <a:cubicBezTo>
                  <a:pt x="132425" y="442039"/>
                  <a:pt x="131240" y="447179"/>
                  <a:pt x="131240" y="453701"/>
                </a:cubicBezTo>
                <a:cubicBezTo>
                  <a:pt x="131240" y="459854"/>
                  <a:pt x="132494" y="464755"/>
                  <a:pt x="135004" y="468403"/>
                </a:cubicBezTo>
                <a:cubicBezTo>
                  <a:pt x="137513" y="472050"/>
                  <a:pt x="140806" y="473874"/>
                  <a:pt x="144883" y="473874"/>
                </a:cubicBezTo>
                <a:cubicBezTo>
                  <a:pt x="149169" y="473874"/>
                  <a:pt x="152558" y="472069"/>
                  <a:pt x="155050" y="468458"/>
                </a:cubicBezTo>
                <a:cubicBezTo>
                  <a:pt x="157542" y="464847"/>
                  <a:pt x="158788" y="459818"/>
                  <a:pt x="158788" y="453369"/>
                </a:cubicBezTo>
                <a:cubicBezTo>
                  <a:pt x="158788" y="446774"/>
                  <a:pt x="157534" y="441671"/>
                  <a:pt x="155024" y="438059"/>
                </a:cubicBezTo>
                <a:cubicBezTo>
                  <a:pt x="152515" y="434449"/>
                  <a:pt x="149013" y="432643"/>
                  <a:pt x="144517" y="432643"/>
                </a:cubicBezTo>
                <a:close/>
                <a:moveTo>
                  <a:pt x="96733" y="413631"/>
                </a:moveTo>
                <a:lnTo>
                  <a:pt x="96733" y="492888"/>
                </a:lnTo>
                <a:lnTo>
                  <a:pt x="48328" y="492888"/>
                </a:lnTo>
                <a:lnTo>
                  <a:pt x="48328" y="474206"/>
                </a:lnTo>
                <a:lnTo>
                  <a:pt x="74151" y="474206"/>
                </a:lnTo>
                <a:lnTo>
                  <a:pt x="74151" y="413631"/>
                </a:lnTo>
                <a:close/>
                <a:moveTo>
                  <a:pt x="144308" y="412304"/>
                </a:moveTo>
                <a:cubicBezTo>
                  <a:pt x="151766" y="412304"/>
                  <a:pt x="158422" y="414063"/>
                  <a:pt x="164277" y="417582"/>
                </a:cubicBezTo>
                <a:cubicBezTo>
                  <a:pt x="170131" y="421101"/>
                  <a:pt x="174679" y="426085"/>
                  <a:pt x="177920" y="432533"/>
                </a:cubicBezTo>
                <a:cubicBezTo>
                  <a:pt x="181161" y="438981"/>
                  <a:pt x="182782" y="446240"/>
                  <a:pt x="182782" y="454309"/>
                </a:cubicBezTo>
                <a:cubicBezTo>
                  <a:pt x="182782" y="462010"/>
                  <a:pt x="181178" y="468910"/>
                  <a:pt x="177972" y="475007"/>
                </a:cubicBezTo>
                <a:cubicBezTo>
                  <a:pt x="174766" y="481106"/>
                  <a:pt x="170279" y="485841"/>
                  <a:pt x="164512" y="489212"/>
                </a:cubicBezTo>
                <a:cubicBezTo>
                  <a:pt x="158744" y="492583"/>
                  <a:pt x="152341" y="494269"/>
                  <a:pt x="145301" y="494269"/>
                </a:cubicBezTo>
                <a:cubicBezTo>
                  <a:pt x="142270" y="494269"/>
                  <a:pt x="139359" y="493956"/>
                  <a:pt x="136572" y="493329"/>
                </a:cubicBezTo>
                <a:lnTo>
                  <a:pt x="127058" y="503554"/>
                </a:lnTo>
                <a:lnTo>
                  <a:pt x="98726" y="503554"/>
                </a:lnTo>
                <a:lnTo>
                  <a:pt x="118537" y="483325"/>
                </a:lnTo>
                <a:cubicBezTo>
                  <a:pt x="111044" y="475404"/>
                  <a:pt x="107298" y="465308"/>
                  <a:pt x="107298" y="453038"/>
                </a:cubicBezTo>
                <a:cubicBezTo>
                  <a:pt x="107298" y="445116"/>
                  <a:pt x="108841" y="438032"/>
                  <a:pt x="111924" y="431786"/>
                </a:cubicBezTo>
                <a:cubicBezTo>
                  <a:pt x="115008" y="425541"/>
                  <a:pt x="119382" y="420732"/>
                  <a:pt x="125045" y="417362"/>
                </a:cubicBezTo>
                <a:cubicBezTo>
                  <a:pt x="130708" y="413990"/>
                  <a:pt x="137129" y="412304"/>
                  <a:pt x="144308" y="412304"/>
                </a:cubicBezTo>
                <a:close/>
                <a:moveTo>
                  <a:pt x="214235" y="412304"/>
                </a:moveTo>
                <a:cubicBezTo>
                  <a:pt x="223505" y="412304"/>
                  <a:pt x="230892" y="414598"/>
                  <a:pt x="236399" y="419185"/>
                </a:cubicBezTo>
                <a:cubicBezTo>
                  <a:pt x="241905" y="423772"/>
                  <a:pt x="244658" y="429898"/>
                  <a:pt x="244658" y="437562"/>
                </a:cubicBezTo>
                <a:cubicBezTo>
                  <a:pt x="244658" y="448506"/>
                  <a:pt x="238629" y="456428"/>
                  <a:pt x="226571" y="461329"/>
                </a:cubicBezTo>
                <a:cubicBezTo>
                  <a:pt x="222842" y="462802"/>
                  <a:pt x="220290" y="463963"/>
                  <a:pt x="218913" y="464811"/>
                </a:cubicBezTo>
                <a:cubicBezTo>
                  <a:pt x="217537" y="465658"/>
                  <a:pt x="216509" y="466570"/>
                  <a:pt x="215829" y="467546"/>
                </a:cubicBezTo>
                <a:cubicBezTo>
                  <a:pt x="215149" y="468522"/>
                  <a:pt x="214810" y="469656"/>
                  <a:pt x="214810" y="470945"/>
                </a:cubicBezTo>
                <a:cubicBezTo>
                  <a:pt x="214810" y="472751"/>
                  <a:pt x="215489" y="474123"/>
                  <a:pt x="216848" y="475063"/>
                </a:cubicBezTo>
                <a:cubicBezTo>
                  <a:pt x="218208" y="476002"/>
                  <a:pt x="220124" y="476472"/>
                  <a:pt x="222598" y="476472"/>
                </a:cubicBezTo>
                <a:cubicBezTo>
                  <a:pt x="225874" y="476472"/>
                  <a:pt x="229411" y="475726"/>
                  <a:pt x="233210" y="474234"/>
                </a:cubicBezTo>
                <a:cubicBezTo>
                  <a:pt x="237009" y="472742"/>
                  <a:pt x="240476" y="470780"/>
                  <a:pt x="243612" y="468348"/>
                </a:cubicBezTo>
                <a:lnTo>
                  <a:pt x="243612" y="490068"/>
                </a:lnTo>
                <a:cubicBezTo>
                  <a:pt x="237096" y="492869"/>
                  <a:pt x="229917" y="494269"/>
                  <a:pt x="222076" y="494269"/>
                </a:cubicBezTo>
                <a:cubicBezTo>
                  <a:pt x="215315" y="494269"/>
                  <a:pt x="209530" y="493311"/>
                  <a:pt x="204721" y="491395"/>
                </a:cubicBezTo>
                <a:cubicBezTo>
                  <a:pt x="199912" y="489479"/>
                  <a:pt x="196174" y="486568"/>
                  <a:pt x="193509" y="482663"/>
                </a:cubicBezTo>
                <a:cubicBezTo>
                  <a:pt x="190842" y="478756"/>
                  <a:pt x="189509" y="474169"/>
                  <a:pt x="189509" y="468901"/>
                </a:cubicBezTo>
                <a:cubicBezTo>
                  <a:pt x="189509" y="463484"/>
                  <a:pt x="191121" y="458804"/>
                  <a:pt x="194345" y="454862"/>
                </a:cubicBezTo>
                <a:cubicBezTo>
                  <a:pt x="197568" y="450919"/>
                  <a:pt x="203065" y="447290"/>
                  <a:pt x="210837" y="443973"/>
                </a:cubicBezTo>
                <a:cubicBezTo>
                  <a:pt x="214775" y="442242"/>
                  <a:pt x="217363" y="440833"/>
                  <a:pt x="218600" y="439746"/>
                </a:cubicBezTo>
                <a:cubicBezTo>
                  <a:pt x="219837" y="438659"/>
                  <a:pt x="220456" y="437286"/>
                  <a:pt x="220456" y="435628"/>
                </a:cubicBezTo>
                <a:cubicBezTo>
                  <a:pt x="220456" y="433896"/>
                  <a:pt x="219689" y="432533"/>
                  <a:pt x="218155" y="431538"/>
                </a:cubicBezTo>
                <a:cubicBezTo>
                  <a:pt x="216622" y="430543"/>
                  <a:pt x="214601" y="430046"/>
                  <a:pt x="212091" y="430046"/>
                </a:cubicBezTo>
                <a:cubicBezTo>
                  <a:pt x="205993" y="430046"/>
                  <a:pt x="199790" y="431870"/>
                  <a:pt x="193482" y="435517"/>
                </a:cubicBezTo>
                <a:lnTo>
                  <a:pt x="193482" y="415344"/>
                </a:lnTo>
                <a:cubicBezTo>
                  <a:pt x="196723" y="414423"/>
                  <a:pt x="199241" y="413796"/>
                  <a:pt x="201036" y="413464"/>
                </a:cubicBezTo>
                <a:cubicBezTo>
                  <a:pt x="202830" y="413133"/>
                  <a:pt x="204825" y="412857"/>
                  <a:pt x="207021" y="412635"/>
                </a:cubicBezTo>
                <a:cubicBezTo>
                  <a:pt x="209217" y="412414"/>
                  <a:pt x="211621" y="412304"/>
                  <a:pt x="214235" y="412304"/>
                </a:cubicBezTo>
                <a:close/>
                <a:moveTo>
                  <a:pt x="420744" y="354477"/>
                </a:moveTo>
                <a:lnTo>
                  <a:pt x="372634" y="354477"/>
                </a:lnTo>
                <a:lnTo>
                  <a:pt x="372634" y="402262"/>
                </a:lnTo>
                <a:lnTo>
                  <a:pt x="420744" y="402262"/>
                </a:lnTo>
                <a:close/>
                <a:moveTo>
                  <a:pt x="496460" y="354477"/>
                </a:moveTo>
                <a:lnTo>
                  <a:pt x="448350" y="354477"/>
                </a:lnTo>
                <a:lnTo>
                  <a:pt x="448350" y="402262"/>
                </a:lnTo>
                <a:lnTo>
                  <a:pt x="496460" y="402262"/>
                </a:lnTo>
                <a:close/>
                <a:moveTo>
                  <a:pt x="572175" y="354477"/>
                </a:moveTo>
                <a:lnTo>
                  <a:pt x="524065" y="354477"/>
                </a:lnTo>
                <a:lnTo>
                  <a:pt x="524065" y="402262"/>
                </a:lnTo>
                <a:lnTo>
                  <a:pt x="572175" y="402262"/>
                </a:lnTo>
                <a:close/>
                <a:moveTo>
                  <a:pt x="496460" y="287115"/>
                </a:moveTo>
                <a:lnTo>
                  <a:pt x="448350" y="287115"/>
                </a:lnTo>
                <a:lnTo>
                  <a:pt x="448350" y="334900"/>
                </a:lnTo>
                <a:lnTo>
                  <a:pt x="496460" y="334900"/>
                </a:lnTo>
                <a:close/>
                <a:moveTo>
                  <a:pt x="572175" y="287115"/>
                </a:moveTo>
                <a:lnTo>
                  <a:pt x="524065" y="287115"/>
                </a:lnTo>
                <a:lnTo>
                  <a:pt x="524065" y="334900"/>
                </a:lnTo>
                <a:lnTo>
                  <a:pt x="572175" y="334900"/>
                </a:lnTo>
                <a:close/>
                <a:moveTo>
                  <a:pt x="146493" y="261457"/>
                </a:moveTo>
                <a:cubicBezTo>
                  <a:pt x="202338" y="261457"/>
                  <a:pt x="247609" y="275505"/>
                  <a:pt x="247609" y="292835"/>
                </a:cubicBezTo>
                <a:cubicBezTo>
                  <a:pt x="247609" y="310165"/>
                  <a:pt x="202338" y="324213"/>
                  <a:pt x="146493" y="324213"/>
                </a:cubicBezTo>
                <a:cubicBezTo>
                  <a:pt x="90648" y="324213"/>
                  <a:pt x="45377" y="310165"/>
                  <a:pt x="45377" y="292835"/>
                </a:cubicBezTo>
                <a:cubicBezTo>
                  <a:pt x="45377" y="275505"/>
                  <a:pt x="90648" y="261457"/>
                  <a:pt x="146493" y="261457"/>
                </a:cubicBezTo>
                <a:close/>
                <a:moveTo>
                  <a:pt x="146493" y="238664"/>
                </a:moveTo>
                <a:cubicBezTo>
                  <a:pt x="70644" y="238664"/>
                  <a:pt x="8258" y="263526"/>
                  <a:pt x="756" y="295386"/>
                </a:cubicBezTo>
                <a:lnTo>
                  <a:pt x="224" y="299934"/>
                </a:lnTo>
                <a:lnTo>
                  <a:pt x="0" y="299934"/>
                </a:lnTo>
                <a:lnTo>
                  <a:pt x="0" y="301846"/>
                </a:lnTo>
                <a:cubicBezTo>
                  <a:pt x="0" y="347321"/>
                  <a:pt x="0" y="527632"/>
                  <a:pt x="0" y="572789"/>
                </a:cubicBezTo>
                <a:lnTo>
                  <a:pt x="0" y="572790"/>
                </a:lnTo>
                <a:lnTo>
                  <a:pt x="0" y="572791"/>
                </a:lnTo>
                <a:lnTo>
                  <a:pt x="0" y="574701"/>
                </a:lnTo>
                <a:lnTo>
                  <a:pt x="224" y="574701"/>
                </a:lnTo>
                <a:lnTo>
                  <a:pt x="756" y="579250"/>
                </a:lnTo>
                <a:cubicBezTo>
                  <a:pt x="8258" y="611109"/>
                  <a:pt x="70644" y="635971"/>
                  <a:pt x="146493" y="635971"/>
                </a:cubicBezTo>
                <a:cubicBezTo>
                  <a:pt x="222342" y="635971"/>
                  <a:pt x="284727" y="611109"/>
                  <a:pt x="292229" y="579250"/>
                </a:cubicBezTo>
                <a:lnTo>
                  <a:pt x="292762" y="574701"/>
                </a:lnTo>
                <a:lnTo>
                  <a:pt x="292986" y="574701"/>
                </a:lnTo>
                <a:lnTo>
                  <a:pt x="292986" y="572790"/>
                </a:lnTo>
                <a:lnTo>
                  <a:pt x="292986" y="301846"/>
                </a:lnTo>
                <a:lnTo>
                  <a:pt x="292986" y="301846"/>
                </a:lnTo>
                <a:lnTo>
                  <a:pt x="292986" y="301845"/>
                </a:lnTo>
                <a:lnTo>
                  <a:pt x="292229" y="295386"/>
                </a:lnTo>
                <a:cubicBezTo>
                  <a:pt x="284728" y="263526"/>
                  <a:pt x="222342" y="238664"/>
                  <a:pt x="146493" y="238664"/>
                </a:cubicBezTo>
                <a:close/>
                <a:moveTo>
                  <a:pt x="534317" y="219753"/>
                </a:moveTo>
                <a:lnTo>
                  <a:pt x="486207" y="219753"/>
                </a:lnTo>
                <a:lnTo>
                  <a:pt x="486207" y="267538"/>
                </a:lnTo>
                <a:lnTo>
                  <a:pt x="534317" y="267538"/>
                </a:lnTo>
                <a:close/>
                <a:moveTo>
                  <a:pt x="449628" y="0"/>
                </a:moveTo>
                <a:lnTo>
                  <a:pt x="230694" y="119160"/>
                </a:lnTo>
                <a:lnTo>
                  <a:pt x="230694" y="162466"/>
                </a:lnTo>
                <a:lnTo>
                  <a:pt x="272097" y="162466"/>
                </a:lnTo>
                <a:lnTo>
                  <a:pt x="272097" y="251850"/>
                </a:lnTo>
                <a:lnTo>
                  <a:pt x="309810" y="251850"/>
                </a:lnTo>
                <a:lnTo>
                  <a:pt x="309810" y="162466"/>
                </a:lnTo>
                <a:lnTo>
                  <a:pt x="592776" y="162466"/>
                </a:lnTo>
                <a:lnTo>
                  <a:pt x="592776" y="403380"/>
                </a:lnTo>
                <a:lnTo>
                  <a:pt x="639160" y="403380"/>
                </a:lnTo>
                <a:lnTo>
                  <a:pt x="639160" y="162466"/>
                </a:lnTo>
                <a:lnTo>
                  <a:pt x="665158" y="162466"/>
                </a:lnTo>
                <a:lnTo>
                  <a:pt x="665158" y="11916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: Rounded Corners 91">
            <a:extLst>
              <a:ext uri="{FF2B5EF4-FFF2-40B4-BE49-F238E27FC236}">
                <a16:creationId xmlns:a16="http://schemas.microsoft.com/office/drawing/2014/main" id="{6E6A8236-D85C-4FA3-9FC4-31F4C3C11E0F}"/>
              </a:ext>
            </a:extLst>
          </p:cNvPr>
          <p:cNvSpPr/>
          <p:nvPr/>
        </p:nvSpPr>
        <p:spPr bwMode="auto">
          <a:xfrm>
            <a:off x="5840517" y="3222920"/>
            <a:ext cx="1689415" cy="1273246"/>
          </a:xfrm>
          <a:prstGeom prst="roundRect">
            <a:avLst>
              <a:gd name="adj" fmla="val 15688"/>
            </a:avLst>
          </a:prstGeom>
          <a:noFill/>
          <a:ln w="19050">
            <a:solidFill>
              <a:srgbClr val="D1D1D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A218497-3442-4744-B3D9-76260F247E4D}"/>
              </a:ext>
            </a:extLst>
          </p:cNvPr>
          <p:cNvSpPr/>
          <p:nvPr/>
        </p:nvSpPr>
        <p:spPr bwMode="auto">
          <a:xfrm>
            <a:off x="6055961" y="3065106"/>
            <a:ext cx="329184" cy="329184"/>
          </a:xfrm>
          <a:prstGeom prst="ellipse">
            <a:avLst/>
          </a:prstGeom>
          <a:solidFill>
            <a:srgbClr val="F8F8F8"/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63A69A8-F3A1-4E09-BBF5-9AF78B8A12D7}"/>
              </a:ext>
            </a:extLst>
          </p:cNvPr>
          <p:cNvGrpSpPr/>
          <p:nvPr/>
        </p:nvGrpSpPr>
        <p:grpSpPr>
          <a:xfrm>
            <a:off x="6097029" y="3184009"/>
            <a:ext cx="247119" cy="91378"/>
            <a:chOff x="7120912" y="3104359"/>
            <a:chExt cx="440033" cy="162713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F5CF231-2085-4EEB-8D17-6C8D3DB507B0}"/>
                </a:ext>
              </a:extLst>
            </p:cNvPr>
            <p:cNvSpPr/>
            <p:nvPr/>
          </p:nvSpPr>
          <p:spPr>
            <a:xfrm>
              <a:off x="7317286" y="3104359"/>
              <a:ext cx="115942" cy="97635"/>
            </a:xfrm>
            <a:custGeom>
              <a:avLst/>
              <a:gdLst>
                <a:gd name="connsiteX0" fmla="*/ 78908 w 95102"/>
                <a:gd name="connsiteY0" fmla="*/ 27832 h 80086"/>
                <a:gd name="connsiteX1" fmla="*/ 67458 w 95102"/>
                <a:gd name="connsiteY1" fmla="*/ 30835 h 80086"/>
                <a:gd name="connsiteX2" fmla="*/ 56759 w 95102"/>
                <a:gd name="connsiteY2" fmla="*/ 33713 h 80086"/>
                <a:gd name="connsiteX3" fmla="*/ 54444 w 95102"/>
                <a:gd name="connsiteY3" fmla="*/ 32649 h 80086"/>
                <a:gd name="connsiteX4" fmla="*/ 44683 w 95102"/>
                <a:gd name="connsiteY4" fmla="*/ 16382 h 80086"/>
                <a:gd name="connsiteX5" fmla="*/ 43432 w 95102"/>
                <a:gd name="connsiteY5" fmla="*/ 15318 h 80086"/>
                <a:gd name="connsiteX6" fmla="*/ 41805 w 95102"/>
                <a:gd name="connsiteY6" fmla="*/ 24328 h 80086"/>
                <a:gd name="connsiteX7" fmla="*/ 39428 w 95102"/>
                <a:gd name="connsiteY7" fmla="*/ 37780 h 80086"/>
                <a:gd name="connsiteX8" fmla="*/ 37801 w 95102"/>
                <a:gd name="connsiteY8" fmla="*/ 39219 h 80086"/>
                <a:gd name="connsiteX9" fmla="*/ 17467 w 95102"/>
                <a:gd name="connsiteY9" fmla="*/ 45601 h 80086"/>
                <a:gd name="connsiteX10" fmla="*/ 15840 w 95102"/>
                <a:gd name="connsiteY10" fmla="*/ 46539 h 80086"/>
                <a:gd name="connsiteX11" fmla="*/ 33171 w 95102"/>
                <a:gd name="connsiteY11" fmla="*/ 53422 h 80086"/>
                <a:gd name="connsiteX12" fmla="*/ 32608 w 95102"/>
                <a:gd name="connsiteY12" fmla="*/ 54298 h 80086"/>
                <a:gd name="connsiteX13" fmla="*/ 22722 w 95102"/>
                <a:gd name="connsiteY13" fmla="*/ 60680 h 80086"/>
                <a:gd name="connsiteX14" fmla="*/ 20219 w 95102"/>
                <a:gd name="connsiteY14" fmla="*/ 60867 h 80086"/>
                <a:gd name="connsiteX15" fmla="*/ 7268 w 95102"/>
                <a:gd name="connsiteY15" fmla="*/ 55111 h 80086"/>
                <a:gd name="connsiteX16" fmla="*/ 2263 w 95102"/>
                <a:gd name="connsiteY16" fmla="*/ 51294 h 80086"/>
                <a:gd name="connsiteX17" fmla="*/ 4515 w 95102"/>
                <a:gd name="connsiteY17" fmla="*/ 40408 h 80086"/>
                <a:gd name="connsiteX18" fmla="*/ 9896 w 95102"/>
                <a:gd name="connsiteY18" fmla="*/ 38280 h 80086"/>
                <a:gd name="connsiteX19" fmla="*/ 29292 w 95102"/>
                <a:gd name="connsiteY19" fmla="*/ 32211 h 80086"/>
                <a:gd name="connsiteX20" fmla="*/ 31231 w 95102"/>
                <a:gd name="connsiteY20" fmla="*/ 30022 h 80086"/>
                <a:gd name="connsiteX21" fmla="*/ 34735 w 95102"/>
                <a:gd name="connsiteY21" fmla="*/ 10313 h 80086"/>
                <a:gd name="connsiteX22" fmla="*/ 38552 w 95102"/>
                <a:gd name="connsiteY22" fmla="*/ 2492 h 80086"/>
                <a:gd name="connsiteX23" fmla="*/ 47311 w 95102"/>
                <a:gd name="connsiteY23" fmla="*/ 2116 h 80086"/>
                <a:gd name="connsiteX24" fmla="*/ 52317 w 95102"/>
                <a:gd name="connsiteY24" fmla="*/ 8999 h 80086"/>
                <a:gd name="connsiteX25" fmla="*/ 60075 w 95102"/>
                <a:gd name="connsiteY25" fmla="*/ 21888 h 80086"/>
                <a:gd name="connsiteX26" fmla="*/ 62515 w 95102"/>
                <a:gd name="connsiteY26" fmla="*/ 22639 h 80086"/>
                <a:gd name="connsiteX27" fmla="*/ 85790 w 95102"/>
                <a:gd name="connsiteY27" fmla="*/ 16444 h 80086"/>
                <a:gd name="connsiteX28" fmla="*/ 91859 w 95102"/>
                <a:gd name="connsiteY28" fmla="*/ 16507 h 80086"/>
                <a:gd name="connsiteX29" fmla="*/ 94800 w 95102"/>
                <a:gd name="connsiteY29" fmla="*/ 22388 h 80086"/>
                <a:gd name="connsiteX30" fmla="*/ 91672 w 95102"/>
                <a:gd name="connsiteY30" fmla="*/ 27644 h 80086"/>
                <a:gd name="connsiteX31" fmla="*/ 75592 w 95102"/>
                <a:gd name="connsiteY31" fmla="*/ 46477 h 80086"/>
                <a:gd name="connsiteX32" fmla="*/ 75341 w 95102"/>
                <a:gd name="connsiteY32" fmla="*/ 48854 h 80086"/>
                <a:gd name="connsiteX33" fmla="*/ 84539 w 95102"/>
                <a:gd name="connsiteY33" fmla="*/ 66186 h 80086"/>
                <a:gd name="connsiteX34" fmla="*/ 85290 w 95102"/>
                <a:gd name="connsiteY34" fmla="*/ 67562 h 80086"/>
                <a:gd name="connsiteX35" fmla="*/ 85102 w 95102"/>
                <a:gd name="connsiteY35" fmla="*/ 76447 h 80086"/>
                <a:gd name="connsiteX36" fmla="*/ 76405 w 95102"/>
                <a:gd name="connsiteY36" fmla="*/ 79450 h 80086"/>
                <a:gd name="connsiteX37" fmla="*/ 58886 w 95102"/>
                <a:gd name="connsiteY37" fmla="*/ 74257 h 80086"/>
                <a:gd name="connsiteX38" fmla="*/ 57885 w 95102"/>
                <a:gd name="connsiteY38" fmla="*/ 72630 h 80086"/>
                <a:gd name="connsiteX39" fmla="*/ 56446 w 95102"/>
                <a:gd name="connsiteY39" fmla="*/ 64183 h 80086"/>
                <a:gd name="connsiteX40" fmla="*/ 57697 w 95102"/>
                <a:gd name="connsiteY40" fmla="*/ 63057 h 80086"/>
                <a:gd name="connsiteX41" fmla="*/ 71713 w 95102"/>
                <a:gd name="connsiteY41" fmla="*/ 66936 h 80086"/>
                <a:gd name="connsiteX42" fmla="*/ 73089 w 95102"/>
                <a:gd name="connsiteY42" fmla="*/ 66999 h 80086"/>
                <a:gd name="connsiteX43" fmla="*/ 72651 w 95102"/>
                <a:gd name="connsiteY43" fmla="*/ 65622 h 80086"/>
                <a:gd name="connsiteX44" fmla="*/ 63579 w 95102"/>
                <a:gd name="connsiteY44" fmla="*/ 48604 h 80086"/>
                <a:gd name="connsiteX45" fmla="*/ 63954 w 95102"/>
                <a:gd name="connsiteY45" fmla="*/ 46227 h 80086"/>
                <a:gd name="connsiteX46" fmla="*/ 77844 w 95102"/>
                <a:gd name="connsiteY46" fmla="*/ 30022 h 80086"/>
                <a:gd name="connsiteX47" fmla="*/ 78908 w 95102"/>
                <a:gd name="connsiteY47" fmla="*/ 27832 h 8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102" h="80086">
                  <a:moveTo>
                    <a:pt x="78908" y="27832"/>
                  </a:moveTo>
                  <a:cubicBezTo>
                    <a:pt x="74903" y="28895"/>
                    <a:pt x="71212" y="29834"/>
                    <a:pt x="67458" y="30835"/>
                  </a:cubicBezTo>
                  <a:cubicBezTo>
                    <a:pt x="63892" y="31773"/>
                    <a:pt x="60325" y="32712"/>
                    <a:pt x="56759" y="33713"/>
                  </a:cubicBezTo>
                  <a:cubicBezTo>
                    <a:pt x="55570" y="34026"/>
                    <a:pt x="55007" y="33650"/>
                    <a:pt x="54444" y="32649"/>
                  </a:cubicBezTo>
                  <a:cubicBezTo>
                    <a:pt x="51253" y="27206"/>
                    <a:pt x="47937" y="21825"/>
                    <a:pt x="44683" y="16382"/>
                  </a:cubicBezTo>
                  <a:cubicBezTo>
                    <a:pt x="44433" y="15944"/>
                    <a:pt x="44308" y="15381"/>
                    <a:pt x="43432" y="15318"/>
                  </a:cubicBezTo>
                  <a:cubicBezTo>
                    <a:pt x="42869" y="18321"/>
                    <a:pt x="42368" y="21325"/>
                    <a:pt x="41805" y="24328"/>
                  </a:cubicBezTo>
                  <a:cubicBezTo>
                    <a:pt x="40992" y="28833"/>
                    <a:pt x="40179" y="33275"/>
                    <a:pt x="39428" y="37780"/>
                  </a:cubicBezTo>
                  <a:cubicBezTo>
                    <a:pt x="39240" y="38844"/>
                    <a:pt x="38552" y="38969"/>
                    <a:pt x="37801" y="39219"/>
                  </a:cubicBezTo>
                  <a:cubicBezTo>
                    <a:pt x="30981" y="41346"/>
                    <a:pt x="24224" y="43474"/>
                    <a:pt x="17467" y="45601"/>
                  </a:cubicBezTo>
                  <a:cubicBezTo>
                    <a:pt x="16966" y="45789"/>
                    <a:pt x="16340" y="45789"/>
                    <a:pt x="15840" y="46539"/>
                  </a:cubicBezTo>
                  <a:cubicBezTo>
                    <a:pt x="21659" y="48854"/>
                    <a:pt x="27415" y="51107"/>
                    <a:pt x="33171" y="53422"/>
                  </a:cubicBezTo>
                  <a:cubicBezTo>
                    <a:pt x="33296" y="53985"/>
                    <a:pt x="32921" y="54110"/>
                    <a:pt x="32608" y="54298"/>
                  </a:cubicBezTo>
                  <a:cubicBezTo>
                    <a:pt x="29292" y="56425"/>
                    <a:pt x="25976" y="58552"/>
                    <a:pt x="22722" y="60680"/>
                  </a:cubicBezTo>
                  <a:cubicBezTo>
                    <a:pt x="21846" y="61243"/>
                    <a:pt x="21158" y="61305"/>
                    <a:pt x="20219" y="60867"/>
                  </a:cubicBezTo>
                  <a:cubicBezTo>
                    <a:pt x="15965" y="58865"/>
                    <a:pt x="11585" y="56988"/>
                    <a:pt x="7268" y="55111"/>
                  </a:cubicBezTo>
                  <a:cubicBezTo>
                    <a:pt x="5328" y="54235"/>
                    <a:pt x="3639" y="52921"/>
                    <a:pt x="2263" y="51294"/>
                  </a:cubicBezTo>
                  <a:cubicBezTo>
                    <a:pt x="-803" y="47666"/>
                    <a:pt x="135" y="43098"/>
                    <a:pt x="4515" y="40408"/>
                  </a:cubicBezTo>
                  <a:cubicBezTo>
                    <a:pt x="6204" y="39407"/>
                    <a:pt x="8081" y="38844"/>
                    <a:pt x="9896" y="38280"/>
                  </a:cubicBezTo>
                  <a:cubicBezTo>
                    <a:pt x="16340" y="36216"/>
                    <a:pt x="22785" y="34151"/>
                    <a:pt x="29292" y="32211"/>
                  </a:cubicBezTo>
                  <a:cubicBezTo>
                    <a:pt x="30543" y="31836"/>
                    <a:pt x="30981" y="31210"/>
                    <a:pt x="31231" y="30022"/>
                  </a:cubicBezTo>
                  <a:cubicBezTo>
                    <a:pt x="32358" y="23452"/>
                    <a:pt x="33546" y="16882"/>
                    <a:pt x="34735" y="10313"/>
                  </a:cubicBezTo>
                  <a:cubicBezTo>
                    <a:pt x="35298" y="7372"/>
                    <a:pt x="36362" y="4619"/>
                    <a:pt x="38552" y="2492"/>
                  </a:cubicBezTo>
                  <a:cubicBezTo>
                    <a:pt x="41180" y="-73"/>
                    <a:pt x="44433" y="-199"/>
                    <a:pt x="47311" y="2116"/>
                  </a:cubicBezTo>
                  <a:cubicBezTo>
                    <a:pt x="49564" y="3993"/>
                    <a:pt x="50815" y="6621"/>
                    <a:pt x="52317" y="8999"/>
                  </a:cubicBezTo>
                  <a:cubicBezTo>
                    <a:pt x="54944" y="13253"/>
                    <a:pt x="57510" y="17571"/>
                    <a:pt x="60075" y="21888"/>
                  </a:cubicBezTo>
                  <a:cubicBezTo>
                    <a:pt x="60701" y="23014"/>
                    <a:pt x="61451" y="22889"/>
                    <a:pt x="62515" y="22639"/>
                  </a:cubicBezTo>
                  <a:cubicBezTo>
                    <a:pt x="70273" y="20574"/>
                    <a:pt x="78032" y="18509"/>
                    <a:pt x="85790" y="16444"/>
                  </a:cubicBezTo>
                  <a:cubicBezTo>
                    <a:pt x="87792" y="15944"/>
                    <a:pt x="89857" y="15756"/>
                    <a:pt x="91859" y="16507"/>
                  </a:cubicBezTo>
                  <a:cubicBezTo>
                    <a:pt x="94487" y="17571"/>
                    <a:pt x="95551" y="19635"/>
                    <a:pt x="94800" y="22388"/>
                  </a:cubicBezTo>
                  <a:cubicBezTo>
                    <a:pt x="94237" y="24453"/>
                    <a:pt x="92985" y="26080"/>
                    <a:pt x="91672" y="27644"/>
                  </a:cubicBezTo>
                  <a:cubicBezTo>
                    <a:pt x="86353" y="33963"/>
                    <a:pt x="80973" y="40220"/>
                    <a:pt x="75592" y="46477"/>
                  </a:cubicBezTo>
                  <a:cubicBezTo>
                    <a:pt x="74841" y="47353"/>
                    <a:pt x="74841" y="47916"/>
                    <a:pt x="75341" y="48854"/>
                  </a:cubicBezTo>
                  <a:cubicBezTo>
                    <a:pt x="78407" y="54611"/>
                    <a:pt x="81473" y="60429"/>
                    <a:pt x="84539" y="66186"/>
                  </a:cubicBezTo>
                  <a:cubicBezTo>
                    <a:pt x="84789" y="66624"/>
                    <a:pt x="85039" y="67061"/>
                    <a:pt x="85290" y="67562"/>
                  </a:cubicBezTo>
                  <a:cubicBezTo>
                    <a:pt x="86729" y="70565"/>
                    <a:pt x="87229" y="73569"/>
                    <a:pt x="85102" y="76447"/>
                  </a:cubicBezTo>
                  <a:cubicBezTo>
                    <a:pt x="82912" y="79387"/>
                    <a:pt x="79721" y="80326"/>
                    <a:pt x="76405" y="79450"/>
                  </a:cubicBezTo>
                  <a:cubicBezTo>
                    <a:pt x="70524" y="77948"/>
                    <a:pt x="64705" y="76009"/>
                    <a:pt x="58886" y="74257"/>
                  </a:cubicBezTo>
                  <a:cubicBezTo>
                    <a:pt x="58010" y="74006"/>
                    <a:pt x="58010" y="73256"/>
                    <a:pt x="57885" y="72630"/>
                  </a:cubicBezTo>
                  <a:cubicBezTo>
                    <a:pt x="57385" y="69814"/>
                    <a:pt x="56947" y="66999"/>
                    <a:pt x="56446" y="64183"/>
                  </a:cubicBezTo>
                  <a:cubicBezTo>
                    <a:pt x="56196" y="62995"/>
                    <a:pt x="56446" y="62682"/>
                    <a:pt x="57697" y="63057"/>
                  </a:cubicBezTo>
                  <a:cubicBezTo>
                    <a:pt x="62327" y="64371"/>
                    <a:pt x="67020" y="65685"/>
                    <a:pt x="71713" y="66936"/>
                  </a:cubicBezTo>
                  <a:cubicBezTo>
                    <a:pt x="72151" y="67061"/>
                    <a:pt x="72714" y="67562"/>
                    <a:pt x="73089" y="66999"/>
                  </a:cubicBezTo>
                  <a:cubicBezTo>
                    <a:pt x="73402" y="66561"/>
                    <a:pt x="72901" y="66060"/>
                    <a:pt x="72651" y="65622"/>
                  </a:cubicBezTo>
                  <a:cubicBezTo>
                    <a:pt x="69648" y="59929"/>
                    <a:pt x="66645" y="54235"/>
                    <a:pt x="63579" y="48604"/>
                  </a:cubicBezTo>
                  <a:cubicBezTo>
                    <a:pt x="63016" y="47603"/>
                    <a:pt x="63266" y="46977"/>
                    <a:pt x="63954" y="46227"/>
                  </a:cubicBezTo>
                  <a:cubicBezTo>
                    <a:pt x="68584" y="40846"/>
                    <a:pt x="73214" y="35402"/>
                    <a:pt x="77844" y="30022"/>
                  </a:cubicBezTo>
                  <a:cubicBezTo>
                    <a:pt x="78094" y="29458"/>
                    <a:pt x="78720" y="28958"/>
                    <a:pt x="78908" y="27832"/>
                  </a:cubicBezTo>
                  <a:close/>
                </a:path>
              </a:pathLst>
            </a:custGeom>
            <a:solidFill>
              <a:srgbClr val="E87F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F9E7CB9-7D02-498F-AA58-A6911D348946}"/>
                </a:ext>
              </a:extLst>
            </p:cNvPr>
            <p:cNvSpPr/>
            <p:nvPr/>
          </p:nvSpPr>
          <p:spPr>
            <a:xfrm>
              <a:off x="7170065" y="3189268"/>
              <a:ext cx="67886" cy="77804"/>
            </a:xfrm>
            <a:custGeom>
              <a:avLst/>
              <a:gdLst>
                <a:gd name="connsiteX0" fmla="*/ 25918 w 55685"/>
                <a:gd name="connsiteY0" fmla="*/ 50033 h 63818"/>
                <a:gd name="connsiteX1" fmla="*/ 14593 w 55685"/>
                <a:gd name="connsiteY1" fmla="*/ 46341 h 63818"/>
                <a:gd name="connsiteX2" fmla="*/ 13091 w 55685"/>
                <a:gd name="connsiteY2" fmla="*/ 47092 h 63818"/>
                <a:gd name="connsiteX3" fmla="*/ 11152 w 55685"/>
                <a:gd name="connsiteY3" fmla="*/ 62421 h 63818"/>
                <a:gd name="connsiteX4" fmla="*/ 9713 w 55685"/>
                <a:gd name="connsiteY4" fmla="*/ 63610 h 63818"/>
                <a:gd name="connsiteX5" fmla="*/ 1829 w 55685"/>
                <a:gd name="connsiteY5" fmla="*/ 63610 h 63818"/>
                <a:gd name="connsiteX6" fmla="*/ 515 w 55685"/>
                <a:gd name="connsiteY6" fmla="*/ 62171 h 63818"/>
                <a:gd name="connsiteX7" fmla="*/ 4144 w 55685"/>
                <a:gd name="connsiteY7" fmla="*/ 35204 h 63818"/>
                <a:gd name="connsiteX8" fmla="*/ 6584 w 55685"/>
                <a:gd name="connsiteY8" fmla="*/ 20626 h 63818"/>
                <a:gd name="connsiteX9" fmla="*/ 31549 w 55685"/>
                <a:gd name="connsiteY9" fmla="*/ 604 h 63818"/>
                <a:gd name="connsiteX10" fmla="*/ 55012 w 55685"/>
                <a:gd name="connsiteY10" fmla="*/ 18123 h 63818"/>
                <a:gd name="connsiteX11" fmla="*/ 50256 w 55685"/>
                <a:gd name="connsiteY11" fmla="*/ 37457 h 63818"/>
                <a:gd name="connsiteX12" fmla="*/ 25918 w 55685"/>
                <a:gd name="connsiteY12" fmla="*/ 50033 h 63818"/>
                <a:gd name="connsiteX13" fmla="*/ 28483 w 55685"/>
                <a:gd name="connsiteY13" fmla="*/ 39208 h 63818"/>
                <a:gd name="connsiteX14" fmla="*/ 44187 w 55685"/>
                <a:gd name="connsiteY14" fmla="*/ 26445 h 63818"/>
                <a:gd name="connsiteX15" fmla="*/ 30861 w 55685"/>
                <a:gd name="connsiteY15" fmla="*/ 11366 h 63818"/>
                <a:gd name="connsiteX16" fmla="*/ 16595 w 55685"/>
                <a:gd name="connsiteY16" fmla="*/ 23379 h 63818"/>
                <a:gd name="connsiteX17" fmla="*/ 28483 w 55685"/>
                <a:gd name="connsiteY17" fmla="*/ 39208 h 6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685" h="63818">
                  <a:moveTo>
                    <a:pt x="25918" y="50033"/>
                  </a:moveTo>
                  <a:cubicBezTo>
                    <a:pt x="22477" y="49970"/>
                    <a:pt x="18285" y="48906"/>
                    <a:pt x="14593" y="46341"/>
                  </a:cubicBezTo>
                  <a:cubicBezTo>
                    <a:pt x="13467" y="45590"/>
                    <a:pt x="13217" y="45903"/>
                    <a:pt x="13091" y="47092"/>
                  </a:cubicBezTo>
                  <a:cubicBezTo>
                    <a:pt x="12466" y="52222"/>
                    <a:pt x="11777" y="57290"/>
                    <a:pt x="11152" y="62421"/>
                  </a:cubicBezTo>
                  <a:cubicBezTo>
                    <a:pt x="11027" y="63422"/>
                    <a:pt x="10589" y="63610"/>
                    <a:pt x="9713" y="63610"/>
                  </a:cubicBezTo>
                  <a:cubicBezTo>
                    <a:pt x="7085" y="63547"/>
                    <a:pt x="4457" y="63547"/>
                    <a:pt x="1829" y="63610"/>
                  </a:cubicBezTo>
                  <a:cubicBezTo>
                    <a:pt x="703" y="63610"/>
                    <a:pt x="328" y="63359"/>
                    <a:pt x="515" y="62171"/>
                  </a:cubicBezTo>
                  <a:cubicBezTo>
                    <a:pt x="1767" y="53161"/>
                    <a:pt x="2893" y="44214"/>
                    <a:pt x="4144" y="35204"/>
                  </a:cubicBezTo>
                  <a:cubicBezTo>
                    <a:pt x="4833" y="30324"/>
                    <a:pt x="4895" y="25318"/>
                    <a:pt x="6584" y="20626"/>
                  </a:cubicBezTo>
                  <a:cubicBezTo>
                    <a:pt x="10776" y="8926"/>
                    <a:pt x="19035" y="1981"/>
                    <a:pt x="31549" y="604"/>
                  </a:cubicBezTo>
                  <a:cubicBezTo>
                    <a:pt x="43374" y="-647"/>
                    <a:pt x="53135" y="6924"/>
                    <a:pt x="55012" y="18123"/>
                  </a:cubicBezTo>
                  <a:cubicBezTo>
                    <a:pt x="56200" y="25193"/>
                    <a:pt x="54261" y="31638"/>
                    <a:pt x="50256" y="37457"/>
                  </a:cubicBezTo>
                  <a:cubicBezTo>
                    <a:pt x="44938" y="45215"/>
                    <a:pt x="35929" y="50033"/>
                    <a:pt x="25918" y="50033"/>
                  </a:cubicBezTo>
                  <a:close/>
                  <a:moveTo>
                    <a:pt x="28483" y="39208"/>
                  </a:moveTo>
                  <a:cubicBezTo>
                    <a:pt x="35866" y="39208"/>
                    <a:pt x="42686" y="33640"/>
                    <a:pt x="44187" y="26445"/>
                  </a:cubicBezTo>
                  <a:cubicBezTo>
                    <a:pt x="46002" y="17685"/>
                    <a:pt x="39808" y="10615"/>
                    <a:pt x="30861" y="11366"/>
                  </a:cubicBezTo>
                  <a:cubicBezTo>
                    <a:pt x="24354" y="11866"/>
                    <a:pt x="18285" y="16997"/>
                    <a:pt x="16595" y="23379"/>
                  </a:cubicBezTo>
                  <a:cubicBezTo>
                    <a:pt x="14405" y="31825"/>
                    <a:pt x="19911" y="39208"/>
                    <a:pt x="28483" y="39208"/>
                  </a:cubicBezTo>
                  <a:close/>
                </a:path>
              </a:pathLst>
            </a:custGeom>
            <a:solidFill>
              <a:srgbClr val="3434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6254EEA-B0EB-41A2-972D-F4B427DF04DC}"/>
                </a:ext>
              </a:extLst>
            </p:cNvPr>
            <p:cNvSpPr/>
            <p:nvPr/>
          </p:nvSpPr>
          <p:spPr>
            <a:xfrm>
              <a:off x="7120912" y="3168446"/>
              <a:ext cx="58733" cy="82380"/>
            </a:xfrm>
            <a:custGeom>
              <a:avLst/>
              <a:gdLst>
                <a:gd name="connsiteX0" fmla="*/ 11615 w 48176"/>
                <a:gd name="connsiteY0" fmla="*/ 47654 h 67572"/>
                <a:gd name="connsiteX1" fmla="*/ 14368 w 48176"/>
                <a:gd name="connsiteY1" fmla="*/ 52847 h 67572"/>
                <a:gd name="connsiteX2" fmla="*/ 22877 w 48176"/>
                <a:gd name="connsiteY2" fmla="*/ 55725 h 67572"/>
                <a:gd name="connsiteX3" fmla="*/ 29321 w 48176"/>
                <a:gd name="connsiteY3" fmla="*/ 49281 h 67572"/>
                <a:gd name="connsiteX4" fmla="*/ 27632 w 48176"/>
                <a:gd name="connsiteY4" fmla="*/ 44150 h 67572"/>
                <a:gd name="connsiteX5" fmla="*/ 17997 w 48176"/>
                <a:gd name="connsiteY5" fmla="*/ 33764 h 67572"/>
                <a:gd name="connsiteX6" fmla="*/ 11865 w 48176"/>
                <a:gd name="connsiteY6" fmla="*/ 24817 h 67572"/>
                <a:gd name="connsiteX7" fmla="*/ 15869 w 48176"/>
                <a:gd name="connsiteY7" fmla="*/ 7861 h 67572"/>
                <a:gd name="connsiteX8" fmla="*/ 31636 w 48176"/>
                <a:gd name="connsiteY8" fmla="*/ 478 h 67572"/>
                <a:gd name="connsiteX9" fmla="*/ 46590 w 48176"/>
                <a:gd name="connsiteY9" fmla="*/ 8174 h 67572"/>
                <a:gd name="connsiteX10" fmla="*/ 46027 w 48176"/>
                <a:gd name="connsiteY10" fmla="*/ 12491 h 67572"/>
                <a:gd name="connsiteX11" fmla="*/ 39207 w 48176"/>
                <a:gd name="connsiteY11" fmla="*/ 17622 h 67572"/>
                <a:gd name="connsiteX12" fmla="*/ 36892 w 48176"/>
                <a:gd name="connsiteY12" fmla="*/ 17246 h 67572"/>
                <a:gd name="connsiteX13" fmla="*/ 30448 w 48176"/>
                <a:gd name="connsiteY13" fmla="*/ 12116 h 67572"/>
                <a:gd name="connsiteX14" fmla="*/ 23002 w 48176"/>
                <a:gd name="connsiteY14" fmla="*/ 17496 h 67572"/>
                <a:gd name="connsiteX15" fmla="*/ 24754 w 48176"/>
                <a:gd name="connsiteY15" fmla="*/ 21063 h 67572"/>
                <a:gd name="connsiteX16" fmla="*/ 33826 w 48176"/>
                <a:gd name="connsiteY16" fmla="*/ 30823 h 67572"/>
                <a:gd name="connsiteX17" fmla="*/ 40959 w 48176"/>
                <a:gd name="connsiteY17" fmla="*/ 41272 h 67572"/>
                <a:gd name="connsiteX18" fmla="*/ 36767 w 48176"/>
                <a:gd name="connsiteY18" fmla="*/ 58603 h 67572"/>
                <a:gd name="connsiteX19" fmla="*/ 11114 w 48176"/>
                <a:gd name="connsiteY19" fmla="*/ 66487 h 67572"/>
                <a:gd name="connsiteX20" fmla="*/ 1416 w 48176"/>
                <a:gd name="connsiteY20" fmla="*/ 57227 h 67572"/>
                <a:gd name="connsiteX21" fmla="*/ 3231 w 48176"/>
                <a:gd name="connsiteY21" fmla="*/ 51971 h 67572"/>
                <a:gd name="connsiteX22" fmla="*/ 11615 w 48176"/>
                <a:gd name="connsiteY22" fmla="*/ 47654 h 6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176" h="67572">
                  <a:moveTo>
                    <a:pt x="11615" y="47654"/>
                  </a:moveTo>
                  <a:cubicBezTo>
                    <a:pt x="12491" y="49531"/>
                    <a:pt x="13179" y="51283"/>
                    <a:pt x="14368" y="52847"/>
                  </a:cubicBezTo>
                  <a:cubicBezTo>
                    <a:pt x="16558" y="55725"/>
                    <a:pt x="19561" y="56539"/>
                    <a:pt x="22877" y="55725"/>
                  </a:cubicBezTo>
                  <a:cubicBezTo>
                    <a:pt x="26193" y="54912"/>
                    <a:pt x="28758" y="53035"/>
                    <a:pt x="29321" y="49281"/>
                  </a:cubicBezTo>
                  <a:cubicBezTo>
                    <a:pt x="29572" y="47341"/>
                    <a:pt x="28821" y="45652"/>
                    <a:pt x="27632" y="44150"/>
                  </a:cubicBezTo>
                  <a:cubicBezTo>
                    <a:pt x="24691" y="40459"/>
                    <a:pt x="21125" y="37330"/>
                    <a:pt x="17997" y="33764"/>
                  </a:cubicBezTo>
                  <a:cubicBezTo>
                    <a:pt x="15619" y="31011"/>
                    <a:pt x="13116" y="28258"/>
                    <a:pt x="11865" y="24817"/>
                  </a:cubicBezTo>
                  <a:cubicBezTo>
                    <a:pt x="9488" y="18310"/>
                    <a:pt x="11490" y="12741"/>
                    <a:pt x="15869" y="7861"/>
                  </a:cubicBezTo>
                  <a:cubicBezTo>
                    <a:pt x="20061" y="3231"/>
                    <a:pt x="25380" y="666"/>
                    <a:pt x="31636" y="478"/>
                  </a:cubicBezTo>
                  <a:cubicBezTo>
                    <a:pt x="37956" y="290"/>
                    <a:pt x="42899" y="3106"/>
                    <a:pt x="46590" y="8174"/>
                  </a:cubicBezTo>
                  <a:cubicBezTo>
                    <a:pt x="48467" y="10677"/>
                    <a:pt x="48467" y="10677"/>
                    <a:pt x="46027" y="12491"/>
                  </a:cubicBezTo>
                  <a:cubicBezTo>
                    <a:pt x="43774" y="14180"/>
                    <a:pt x="41397" y="15870"/>
                    <a:pt x="39207" y="17622"/>
                  </a:cubicBezTo>
                  <a:cubicBezTo>
                    <a:pt x="38143" y="18435"/>
                    <a:pt x="37643" y="18623"/>
                    <a:pt x="36892" y="17246"/>
                  </a:cubicBezTo>
                  <a:cubicBezTo>
                    <a:pt x="35516" y="14681"/>
                    <a:pt x="33513" y="12741"/>
                    <a:pt x="30448" y="12116"/>
                  </a:cubicBezTo>
                  <a:cubicBezTo>
                    <a:pt x="26819" y="11427"/>
                    <a:pt x="22940" y="14243"/>
                    <a:pt x="23002" y="17496"/>
                  </a:cubicBezTo>
                  <a:cubicBezTo>
                    <a:pt x="23065" y="18998"/>
                    <a:pt x="23878" y="20062"/>
                    <a:pt x="24754" y="21063"/>
                  </a:cubicBezTo>
                  <a:cubicBezTo>
                    <a:pt x="27632" y="24441"/>
                    <a:pt x="30698" y="27632"/>
                    <a:pt x="33826" y="30823"/>
                  </a:cubicBezTo>
                  <a:cubicBezTo>
                    <a:pt x="36830" y="33889"/>
                    <a:pt x="39833" y="37017"/>
                    <a:pt x="40959" y="41272"/>
                  </a:cubicBezTo>
                  <a:cubicBezTo>
                    <a:pt x="42773" y="47779"/>
                    <a:pt x="40771" y="53535"/>
                    <a:pt x="36767" y="58603"/>
                  </a:cubicBezTo>
                  <a:cubicBezTo>
                    <a:pt x="30760" y="66236"/>
                    <a:pt x="20374" y="69302"/>
                    <a:pt x="11114" y="66487"/>
                  </a:cubicBezTo>
                  <a:cubicBezTo>
                    <a:pt x="6359" y="65048"/>
                    <a:pt x="3356" y="61669"/>
                    <a:pt x="1416" y="57227"/>
                  </a:cubicBezTo>
                  <a:cubicBezTo>
                    <a:pt x="-85" y="53786"/>
                    <a:pt x="-23" y="53723"/>
                    <a:pt x="3231" y="51971"/>
                  </a:cubicBezTo>
                  <a:cubicBezTo>
                    <a:pt x="6046" y="50595"/>
                    <a:pt x="8799" y="49156"/>
                    <a:pt x="11615" y="47654"/>
                  </a:cubicBezTo>
                  <a:close/>
                </a:path>
              </a:pathLst>
            </a:custGeom>
            <a:solidFill>
              <a:srgbClr val="3434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CDA3E30-7F06-4D86-9E23-BCBA1D7B05AB}"/>
                </a:ext>
              </a:extLst>
            </p:cNvPr>
            <p:cNvSpPr/>
            <p:nvPr/>
          </p:nvSpPr>
          <p:spPr>
            <a:xfrm>
              <a:off x="7241880" y="3189116"/>
              <a:ext cx="61785" cy="61022"/>
            </a:xfrm>
            <a:custGeom>
              <a:avLst/>
              <a:gdLst>
                <a:gd name="connsiteX0" fmla="*/ 35334 w 50679"/>
                <a:gd name="connsiteY0" fmla="*/ 34453 h 50053"/>
                <a:gd name="connsiteX1" fmla="*/ 33833 w 50679"/>
                <a:gd name="connsiteY1" fmla="*/ 46404 h 50053"/>
                <a:gd name="connsiteX2" fmla="*/ 32581 w 50679"/>
                <a:gd name="connsiteY2" fmla="*/ 48031 h 50053"/>
                <a:gd name="connsiteX3" fmla="*/ 6929 w 50679"/>
                <a:gd name="connsiteY3" fmla="*/ 44276 h 50053"/>
                <a:gd name="connsiteX4" fmla="*/ 672 w 50679"/>
                <a:gd name="connsiteY4" fmla="*/ 25944 h 50053"/>
                <a:gd name="connsiteX5" fmla="*/ 18441 w 50679"/>
                <a:gd name="connsiteY5" fmla="*/ 2794 h 50053"/>
                <a:gd name="connsiteX6" fmla="*/ 42467 w 50679"/>
                <a:gd name="connsiteY6" fmla="*/ 5297 h 50053"/>
                <a:gd name="connsiteX7" fmla="*/ 50351 w 50679"/>
                <a:gd name="connsiteY7" fmla="*/ 23942 h 50053"/>
                <a:gd name="connsiteX8" fmla="*/ 47410 w 50679"/>
                <a:gd name="connsiteY8" fmla="*/ 47342 h 50053"/>
                <a:gd name="connsiteX9" fmla="*/ 45345 w 50679"/>
                <a:gd name="connsiteY9" fmla="*/ 49094 h 50053"/>
                <a:gd name="connsiteX10" fmla="*/ 37837 w 50679"/>
                <a:gd name="connsiteY10" fmla="*/ 49094 h 50053"/>
                <a:gd name="connsiteX11" fmla="*/ 36711 w 50679"/>
                <a:gd name="connsiteY11" fmla="*/ 47843 h 50053"/>
                <a:gd name="connsiteX12" fmla="*/ 39401 w 50679"/>
                <a:gd name="connsiteY12" fmla="*/ 27321 h 50053"/>
                <a:gd name="connsiteX13" fmla="*/ 37900 w 50679"/>
                <a:gd name="connsiteY13" fmla="*/ 17498 h 50053"/>
                <a:gd name="connsiteX14" fmla="*/ 25198 w 50679"/>
                <a:gd name="connsiteY14" fmla="*/ 11616 h 50053"/>
                <a:gd name="connsiteX15" fmla="*/ 11308 w 50679"/>
                <a:gd name="connsiteY15" fmla="*/ 28259 h 50053"/>
                <a:gd name="connsiteX16" fmla="*/ 22195 w 50679"/>
                <a:gd name="connsiteY16" fmla="*/ 39459 h 50053"/>
                <a:gd name="connsiteX17" fmla="*/ 34271 w 50679"/>
                <a:gd name="connsiteY17" fmla="*/ 35267 h 50053"/>
                <a:gd name="connsiteX18" fmla="*/ 34771 w 50679"/>
                <a:gd name="connsiteY18" fmla="*/ 34829 h 50053"/>
                <a:gd name="connsiteX19" fmla="*/ 35334 w 50679"/>
                <a:gd name="connsiteY19" fmla="*/ 34453 h 5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679" h="50053">
                  <a:moveTo>
                    <a:pt x="35334" y="34453"/>
                  </a:moveTo>
                  <a:cubicBezTo>
                    <a:pt x="34834" y="38520"/>
                    <a:pt x="34271" y="42462"/>
                    <a:pt x="33833" y="46404"/>
                  </a:cubicBezTo>
                  <a:cubicBezTo>
                    <a:pt x="33708" y="47217"/>
                    <a:pt x="33332" y="47718"/>
                    <a:pt x="32581" y="48031"/>
                  </a:cubicBezTo>
                  <a:cubicBezTo>
                    <a:pt x="24072" y="51534"/>
                    <a:pt x="14124" y="51096"/>
                    <a:pt x="6929" y="44276"/>
                  </a:cubicBezTo>
                  <a:cubicBezTo>
                    <a:pt x="1736" y="39334"/>
                    <a:pt x="-204" y="33077"/>
                    <a:pt x="672" y="25944"/>
                  </a:cubicBezTo>
                  <a:cubicBezTo>
                    <a:pt x="2111" y="14807"/>
                    <a:pt x="8368" y="7111"/>
                    <a:pt x="18441" y="2794"/>
                  </a:cubicBezTo>
                  <a:cubicBezTo>
                    <a:pt x="26763" y="-772"/>
                    <a:pt x="35084" y="-459"/>
                    <a:pt x="42467" y="5297"/>
                  </a:cubicBezTo>
                  <a:cubicBezTo>
                    <a:pt x="48474" y="9927"/>
                    <a:pt x="51039" y="16434"/>
                    <a:pt x="50351" y="23942"/>
                  </a:cubicBezTo>
                  <a:cubicBezTo>
                    <a:pt x="49600" y="31763"/>
                    <a:pt x="48348" y="39521"/>
                    <a:pt x="47410" y="47342"/>
                  </a:cubicBezTo>
                  <a:cubicBezTo>
                    <a:pt x="47222" y="48781"/>
                    <a:pt x="46722" y="49157"/>
                    <a:pt x="45345" y="49094"/>
                  </a:cubicBezTo>
                  <a:cubicBezTo>
                    <a:pt x="42843" y="49032"/>
                    <a:pt x="40340" y="49032"/>
                    <a:pt x="37837" y="49094"/>
                  </a:cubicBezTo>
                  <a:cubicBezTo>
                    <a:pt x="36836" y="49094"/>
                    <a:pt x="36586" y="48844"/>
                    <a:pt x="36711" y="47843"/>
                  </a:cubicBezTo>
                  <a:cubicBezTo>
                    <a:pt x="37649" y="41023"/>
                    <a:pt x="38525" y="34141"/>
                    <a:pt x="39401" y="27321"/>
                  </a:cubicBezTo>
                  <a:cubicBezTo>
                    <a:pt x="39777" y="23942"/>
                    <a:pt x="39339" y="20626"/>
                    <a:pt x="37900" y="17498"/>
                  </a:cubicBezTo>
                  <a:cubicBezTo>
                    <a:pt x="35835" y="13055"/>
                    <a:pt x="30892" y="10803"/>
                    <a:pt x="25198" y="11616"/>
                  </a:cubicBezTo>
                  <a:cubicBezTo>
                    <a:pt x="17127" y="12742"/>
                    <a:pt x="11058" y="20125"/>
                    <a:pt x="11308" y="28259"/>
                  </a:cubicBezTo>
                  <a:cubicBezTo>
                    <a:pt x="11496" y="34015"/>
                    <a:pt x="16439" y="39083"/>
                    <a:pt x="22195" y="39459"/>
                  </a:cubicBezTo>
                  <a:cubicBezTo>
                    <a:pt x="26825" y="39772"/>
                    <a:pt x="30830" y="38395"/>
                    <a:pt x="34271" y="35267"/>
                  </a:cubicBezTo>
                  <a:cubicBezTo>
                    <a:pt x="34458" y="35142"/>
                    <a:pt x="34646" y="34954"/>
                    <a:pt x="34771" y="34829"/>
                  </a:cubicBezTo>
                  <a:cubicBezTo>
                    <a:pt x="34896" y="34641"/>
                    <a:pt x="34959" y="34579"/>
                    <a:pt x="35334" y="34453"/>
                  </a:cubicBezTo>
                  <a:close/>
                </a:path>
              </a:pathLst>
            </a:custGeom>
            <a:solidFill>
              <a:srgbClr val="3434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993255-6A27-4855-BA1F-B7D97B7730AF}"/>
                </a:ext>
              </a:extLst>
            </p:cNvPr>
            <p:cNvSpPr/>
            <p:nvPr/>
          </p:nvSpPr>
          <p:spPr>
            <a:xfrm>
              <a:off x="7337366" y="3170668"/>
              <a:ext cx="57208" cy="78565"/>
            </a:xfrm>
            <a:custGeom>
              <a:avLst/>
              <a:gdLst>
                <a:gd name="connsiteX0" fmla="*/ 20454 w 46925"/>
                <a:gd name="connsiteY0" fmla="*/ 469 h 64444"/>
                <a:gd name="connsiteX1" fmla="*/ 16763 w 46925"/>
                <a:gd name="connsiteY1" fmla="*/ 28812 h 64444"/>
                <a:gd name="connsiteX2" fmla="*/ 36221 w 46925"/>
                <a:gd name="connsiteY2" fmla="*/ 7352 h 64444"/>
                <a:gd name="connsiteX3" fmla="*/ 38223 w 46925"/>
                <a:gd name="connsiteY3" fmla="*/ 18301 h 64444"/>
                <a:gd name="connsiteX4" fmla="*/ 37347 w 46925"/>
                <a:gd name="connsiteY4" fmla="*/ 19865 h 64444"/>
                <a:gd name="connsiteX5" fmla="*/ 25898 w 46925"/>
                <a:gd name="connsiteY5" fmla="*/ 31816 h 64444"/>
                <a:gd name="connsiteX6" fmla="*/ 25710 w 46925"/>
                <a:gd name="connsiteY6" fmla="*/ 34318 h 64444"/>
                <a:gd name="connsiteX7" fmla="*/ 46169 w 46925"/>
                <a:gd name="connsiteY7" fmla="*/ 62912 h 64444"/>
                <a:gd name="connsiteX8" fmla="*/ 46670 w 46925"/>
                <a:gd name="connsiteY8" fmla="*/ 63725 h 64444"/>
                <a:gd name="connsiteX9" fmla="*/ 45544 w 46925"/>
                <a:gd name="connsiteY9" fmla="*/ 64100 h 64444"/>
                <a:gd name="connsiteX10" fmla="*/ 34595 w 46925"/>
                <a:gd name="connsiteY10" fmla="*/ 64100 h 64444"/>
                <a:gd name="connsiteX11" fmla="*/ 31716 w 46925"/>
                <a:gd name="connsiteY11" fmla="*/ 62536 h 64444"/>
                <a:gd name="connsiteX12" fmla="*/ 16638 w 46925"/>
                <a:gd name="connsiteY12" fmla="*/ 39574 h 64444"/>
                <a:gd name="connsiteX13" fmla="*/ 15574 w 46925"/>
                <a:gd name="connsiteY13" fmla="*/ 38197 h 64444"/>
                <a:gd name="connsiteX14" fmla="*/ 14385 w 46925"/>
                <a:gd name="connsiteY14" fmla="*/ 47270 h 64444"/>
                <a:gd name="connsiteX15" fmla="*/ 12383 w 46925"/>
                <a:gd name="connsiteY15" fmla="*/ 62661 h 64444"/>
                <a:gd name="connsiteX16" fmla="*/ 10819 w 46925"/>
                <a:gd name="connsiteY16" fmla="*/ 64100 h 64444"/>
                <a:gd name="connsiteX17" fmla="*/ 1747 w 46925"/>
                <a:gd name="connsiteY17" fmla="*/ 64100 h 64444"/>
                <a:gd name="connsiteX18" fmla="*/ 495 w 46925"/>
                <a:gd name="connsiteY18" fmla="*/ 62724 h 64444"/>
                <a:gd name="connsiteX19" fmla="*/ 4500 w 46925"/>
                <a:gd name="connsiteY19" fmla="*/ 33067 h 64444"/>
                <a:gd name="connsiteX20" fmla="*/ 7440 w 46925"/>
                <a:gd name="connsiteY20" fmla="*/ 10105 h 64444"/>
                <a:gd name="connsiteX21" fmla="*/ 8191 w 46925"/>
                <a:gd name="connsiteY21" fmla="*/ 8290 h 64444"/>
                <a:gd name="connsiteX22" fmla="*/ 20454 w 46925"/>
                <a:gd name="connsiteY22" fmla="*/ 469 h 6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925" h="64444">
                  <a:moveTo>
                    <a:pt x="20454" y="469"/>
                  </a:moveTo>
                  <a:cubicBezTo>
                    <a:pt x="19203" y="9980"/>
                    <a:pt x="18014" y="19177"/>
                    <a:pt x="16763" y="28812"/>
                  </a:cubicBezTo>
                  <a:cubicBezTo>
                    <a:pt x="23332" y="21554"/>
                    <a:pt x="29652" y="14547"/>
                    <a:pt x="36221" y="7352"/>
                  </a:cubicBezTo>
                  <a:cubicBezTo>
                    <a:pt x="36909" y="11231"/>
                    <a:pt x="37535" y="14735"/>
                    <a:pt x="38223" y="18301"/>
                  </a:cubicBezTo>
                  <a:cubicBezTo>
                    <a:pt x="38349" y="19052"/>
                    <a:pt x="37723" y="19427"/>
                    <a:pt x="37347" y="19865"/>
                  </a:cubicBezTo>
                  <a:cubicBezTo>
                    <a:pt x="33531" y="23869"/>
                    <a:pt x="29777" y="27874"/>
                    <a:pt x="25898" y="31816"/>
                  </a:cubicBezTo>
                  <a:cubicBezTo>
                    <a:pt x="24959" y="32754"/>
                    <a:pt x="24959" y="33317"/>
                    <a:pt x="25710" y="34318"/>
                  </a:cubicBezTo>
                  <a:cubicBezTo>
                    <a:pt x="32530" y="43829"/>
                    <a:pt x="39350" y="53401"/>
                    <a:pt x="46169" y="62912"/>
                  </a:cubicBezTo>
                  <a:cubicBezTo>
                    <a:pt x="46357" y="63162"/>
                    <a:pt x="46545" y="63475"/>
                    <a:pt x="46670" y="63725"/>
                  </a:cubicBezTo>
                  <a:cubicBezTo>
                    <a:pt x="46357" y="64225"/>
                    <a:pt x="45919" y="64038"/>
                    <a:pt x="45544" y="64100"/>
                  </a:cubicBezTo>
                  <a:cubicBezTo>
                    <a:pt x="41915" y="64100"/>
                    <a:pt x="38223" y="64038"/>
                    <a:pt x="34595" y="64100"/>
                  </a:cubicBezTo>
                  <a:cubicBezTo>
                    <a:pt x="33281" y="64100"/>
                    <a:pt x="32467" y="63725"/>
                    <a:pt x="31716" y="62536"/>
                  </a:cubicBezTo>
                  <a:cubicBezTo>
                    <a:pt x="26711" y="54840"/>
                    <a:pt x="21643" y="47207"/>
                    <a:pt x="16638" y="39574"/>
                  </a:cubicBezTo>
                  <a:cubicBezTo>
                    <a:pt x="16387" y="39199"/>
                    <a:pt x="16075" y="38886"/>
                    <a:pt x="15574" y="38197"/>
                  </a:cubicBezTo>
                  <a:cubicBezTo>
                    <a:pt x="15136" y="41451"/>
                    <a:pt x="14761" y="44392"/>
                    <a:pt x="14385" y="47270"/>
                  </a:cubicBezTo>
                  <a:cubicBezTo>
                    <a:pt x="13697" y="52400"/>
                    <a:pt x="13009" y="57531"/>
                    <a:pt x="12383" y="62661"/>
                  </a:cubicBezTo>
                  <a:cubicBezTo>
                    <a:pt x="12258" y="63662"/>
                    <a:pt x="11882" y="64163"/>
                    <a:pt x="10819" y="64100"/>
                  </a:cubicBezTo>
                  <a:cubicBezTo>
                    <a:pt x="7816" y="64038"/>
                    <a:pt x="4750" y="64038"/>
                    <a:pt x="1747" y="64100"/>
                  </a:cubicBezTo>
                  <a:cubicBezTo>
                    <a:pt x="683" y="64100"/>
                    <a:pt x="370" y="63788"/>
                    <a:pt x="495" y="62724"/>
                  </a:cubicBezTo>
                  <a:cubicBezTo>
                    <a:pt x="1872" y="52838"/>
                    <a:pt x="3186" y="42953"/>
                    <a:pt x="4500" y="33067"/>
                  </a:cubicBezTo>
                  <a:cubicBezTo>
                    <a:pt x="5501" y="25434"/>
                    <a:pt x="6502" y="17800"/>
                    <a:pt x="7440" y="10105"/>
                  </a:cubicBezTo>
                  <a:cubicBezTo>
                    <a:pt x="7503" y="9416"/>
                    <a:pt x="7503" y="8728"/>
                    <a:pt x="8191" y="8290"/>
                  </a:cubicBezTo>
                  <a:cubicBezTo>
                    <a:pt x="12195" y="5850"/>
                    <a:pt x="16200" y="3222"/>
                    <a:pt x="20454" y="469"/>
                  </a:cubicBezTo>
                  <a:close/>
                </a:path>
              </a:pathLst>
            </a:custGeom>
            <a:solidFill>
              <a:srgbClr val="3434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9359F1B-17C5-41FA-9269-C857CD4EE4D1}"/>
                </a:ext>
              </a:extLst>
            </p:cNvPr>
            <p:cNvSpPr/>
            <p:nvPr/>
          </p:nvSpPr>
          <p:spPr>
            <a:xfrm>
              <a:off x="7305247" y="3190695"/>
              <a:ext cx="34324" cy="58734"/>
            </a:xfrm>
            <a:custGeom>
              <a:avLst/>
              <a:gdLst>
                <a:gd name="connsiteX0" fmla="*/ 5755 w 28155"/>
                <a:gd name="connsiteY0" fmla="*/ 47736 h 48176"/>
                <a:gd name="connsiteX1" fmla="*/ 1501 w 28155"/>
                <a:gd name="connsiteY1" fmla="*/ 47736 h 48176"/>
                <a:gd name="connsiteX2" fmla="*/ 499 w 28155"/>
                <a:gd name="connsiteY2" fmla="*/ 46547 h 48176"/>
                <a:gd name="connsiteX3" fmla="*/ 3002 w 28155"/>
                <a:gd name="connsiteY3" fmla="*/ 27715 h 48176"/>
                <a:gd name="connsiteX4" fmla="*/ 4629 w 28155"/>
                <a:gd name="connsiteY4" fmla="*/ 14888 h 48176"/>
                <a:gd name="connsiteX5" fmla="*/ 20709 w 28155"/>
                <a:gd name="connsiteY5" fmla="*/ 498 h 48176"/>
                <a:gd name="connsiteX6" fmla="*/ 26528 w 28155"/>
                <a:gd name="connsiteY6" fmla="*/ 498 h 48176"/>
                <a:gd name="connsiteX7" fmla="*/ 27654 w 28155"/>
                <a:gd name="connsiteY7" fmla="*/ 1812 h 48176"/>
                <a:gd name="connsiteX8" fmla="*/ 26528 w 28155"/>
                <a:gd name="connsiteY8" fmla="*/ 10383 h 48176"/>
                <a:gd name="connsiteX9" fmla="*/ 25276 w 28155"/>
                <a:gd name="connsiteY9" fmla="*/ 11510 h 48176"/>
                <a:gd name="connsiteX10" fmla="*/ 20146 w 28155"/>
                <a:gd name="connsiteY10" fmla="*/ 11510 h 48176"/>
                <a:gd name="connsiteX11" fmla="*/ 15641 w 28155"/>
                <a:gd name="connsiteY11" fmla="*/ 15201 h 48176"/>
                <a:gd name="connsiteX12" fmla="*/ 13889 w 28155"/>
                <a:gd name="connsiteY12" fmla="*/ 28528 h 48176"/>
                <a:gd name="connsiteX13" fmla="*/ 11511 w 28155"/>
                <a:gd name="connsiteY13" fmla="*/ 46547 h 48176"/>
                <a:gd name="connsiteX14" fmla="*/ 10135 w 28155"/>
                <a:gd name="connsiteY14" fmla="*/ 47799 h 48176"/>
                <a:gd name="connsiteX15" fmla="*/ 5755 w 28155"/>
                <a:gd name="connsiteY15" fmla="*/ 47736 h 48176"/>
                <a:gd name="connsiteX16" fmla="*/ 5755 w 28155"/>
                <a:gd name="connsiteY16" fmla="*/ 47736 h 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55" h="48176">
                  <a:moveTo>
                    <a:pt x="5755" y="47736"/>
                  </a:moveTo>
                  <a:cubicBezTo>
                    <a:pt x="4316" y="47736"/>
                    <a:pt x="2877" y="47736"/>
                    <a:pt x="1501" y="47736"/>
                  </a:cubicBezTo>
                  <a:cubicBezTo>
                    <a:pt x="625" y="47736"/>
                    <a:pt x="374" y="47486"/>
                    <a:pt x="499" y="46547"/>
                  </a:cubicBezTo>
                  <a:cubicBezTo>
                    <a:pt x="1375" y="40291"/>
                    <a:pt x="2189" y="33971"/>
                    <a:pt x="3002" y="27715"/>
                  </a:cubicBezTo>
                  <a:cubicBezTo>
                    <a:pt x="3565" y="23460"/>
                    <a:pt x="4254" y="19205"/>
                    <a:pt x="4629" y="14888"/>
                  </a:cubicBezTo>
                  <a:cubicBezTo>
                    <a:pt x="5442" y="6129"/>
                    <a:pt x="13013" y="-3"/>
                    <a:pt x="20709" y="498"/>
                  </a:cubicBezTo>
                  <a:cubicBezTo>
                    <a:pt x="22648" y="623"/>
                    <a:pt x="24588" y="560"/>
                    <a:pt x="26528" y="498"/>
                  </a:cubicBezTo>
                  <a:cubicBezTo>
                    <a:pt x="27591" y="435"/>
                    <a:pt x="27779" y="873"/>
                    <a:pt x="27654" y="1812"/>
                  </a:cubicBezTo>
                  <a:cubicBezTo>
                    <a:pt x="27216" y="4690"/>
                    <a:pt x="26840" y="7505"/>
                    <a:pt x="26528" y="10383"/>
                  </a:cubicBezTo>
                  <a:cubicBezTo>
                    <a:pt x="26402" y="11259"/>
                    <a:pt x="26090" y="11510"/>
                    <a:pt x="25276" y="11510"/>
                  </a:cubicBezTo>
                  <a:cubicBezTo>
                    <a:pt x="23587" y="11447"/>
                    <a:pt x="21835" y="11510"/>
                    <a:pt x="20146" y="11510"/>
                  </a:cubicBezTo>
                  <a:cubicBezTo>
                    <a:pt x="17518" y="11510"/>
                    <a:pt x="16016" y="12698"/>
                    <a:pt x="15641" y="15201"/>
                  </a:cubicBezTo>
                  <a:cubicBezTo>
                    <a:pt x="15015" y="19643"/>
                    <a:pt x="14452" y="24086"/>
                    <a:pt x="13889" y="28528"/>
                  </a:cubicBezTo>
                  <a:cubicBezTo>
                    <a:pt x="13076" y="34534"/>
                    <a:pt x="12325" y="40541"/>
                    <a:pt x="11511" y="46547"/>
                  </a:cubicBezTo>
                  <a:cubicBezTo>
                    <a:pt x="11386" y="47423"/>
                    <a:pt x="11073" y="47799"/>
                    <a:pt x="10135" y="47799"/>
                  </a:cubicBezTo>
                  <a:cubicBezTo>
                    <a:pt x="8571" y="47611"/>
                    <a:pt x="7132" y="47674"/>
                    <a:pt x="5755" y="47736"/>
                  </a:cubicBezTo>
                  <a:cubicBezTo>
                    <a:pt x="5755" y="47674"/>
                    <a:pt x="5755" y="47736"/>
                    <a:pt x="5755" y="47736"/>
                  </a:cubicBezTo>
                  <a:close/>
                </a:path>
              </a:pathLst>
            </a:custGeom>
            <a:solidFill>
              <a:srgbClr val="3434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F00E362-E687-4374-852F-F6B9C18EF3E5}"/>
                </a:ext>
              </a:extLst>
            </p:cNvPr>
            <p:cNvSpPr/>
            <p:nvPr/>
          </p:nvSpPr>
          <p:spPr>
            <a:xfrm>
              <a:off x="7446016" y="3203315"/>
              <a:ext cx="35088" cy="36613"/>
            </a:xfrm>
            <a:custGeom>
              <a:avLst/>
              <a:gdLst>
                <a:gd name="connsiteX0" fmla="*/ 14735 w 28781"/>
                <a:gd name="connsiteY0" fmla="*/ 25371 h 30032"/>
                <a:gd name="connsiteX1" fmla="*/ 18989 w 28781"/>
                <a:gd name="connsiteY1" fmla="*/ 12920 h 30032"/>
                <a:gd name="connsiteX2" fmla="*/ 22743 w 28781"/>
                <a:gd name="connsiteY2" fmla="*/ 1783 h 30032"/>
                <a:gd name="connsiteX3" fmla="*/ 24495 w 28781"/>
                <a:gd name="connsiteY3" fmla="*/ 469 h 30032"/>
                <a:gd name="connsiteX4" fmla="*/ 28562 w 28781"/>
                <a:gd name="connsiteY4" fmla="*/ 4474 h 30032"/>
                <a:gd name="connsiteX5" fmla="*/ 28625 w 28781"/>
                <a:gd name="connsiteY5" fmla="*/ 28437 h 30032"/>
                <a:gd name="connsiteX6" fmla="*/ 26622 w 28781"/>
                <a:gd name="connsiteY6" fmla="*/ 29939 h 30032"/>
                <a:gd name="connsiteX7" fmla="*/ 24745 w 28781"/>
                <a:gd name="connsiteY7" fmla="*/ 28437 h 30032"/>
                <a:gd name="connsiteX8" fmla="*/ 24808 w 28781"/>
                <a:gd name="connsiteY8" fmla="*/ 7602 h 30032"/>
                <a:gd name="connsiteX9" fmla="*/ 24808 w 28781"/>
                <a:gd name="connsiteY9" fmla="*/ 5975 h 30032"/>
                <a:gd name="connsiteX10" fmla="*/ 24558 w 28781"/>
                <a:gd name="connsiteY10" fmla="*/ 5913 h 30032"/>
                <a:gd name="connsiteX11" fmla="*/ 20428 w 28781"/>
                <a:gd name="connsiteY11" fmla="*/ 17926 h 30032"/>
                <a:gd name="connsiteX12" fmla="*/ 16737 w 28781"/>
                <a:gd name="connsiteY12" fmla="*/ 28750 h 30032"/>
                <a:gd name="connsiteX13" fmla="*/ 14359 w 28781"/>
                <a:gd name="connsiteY13" fmla="*/ 30001 h 30032"/>
                <a:gd name="connsiteX14" fmla="*/ 12232 w 28781"/>
                <a:gd name="connsiteY14" fmla="*/ 28750 h 30032"/>
                <a:gd name="connsiteX15" fmla="*/ 4974 w 28781"/>
                <a:gd name="connsiteY15" fmla="*/ 7289 h 30032"/>
                <a:gd name="connsiteX16" fmla="*/ 4286 w 28781"/>
                <a:gd name="connsiteY16" fmla="*/ 6100 h 30032"/>
                <a:gd name="connsiteX17" fmla="*/ 4286 w 28781"/>
                <a:gd name="connsiteY17" fmla="*/ 12295 h 30032"/>
                <a:gd name="connsiteX18" fmla="*/ 4286 w 28781"/>
                <a:gd name="connsiteY18" fmla="*/ 28562 h 30032"/>
                <a:gd name="connsiteX19" fmla="*/ 2784 w 28781"/>
                <a:gd name="connsiteY19" fmla="*/ 30064 h 30032"/>
                <a:gd name="connsiteX20" fmla="*/ 469 w 28781"/>
                <a:gd name="connsiteY20" fmla="*/ 27686 h 30032"/>
                <a:gd name="connsiteX21" fmla="*/ 469 w 28781"/>
                <a:gd name="connsiteY21" fmla="*/ 2221 h 30032"/>
                <a:gd name="connsiteX22" fmla="*/ 2033 w 28781"/>
                <a:gd name="connsiteY22" fmla="*/ 594 h 30032"/>
                <a:gd name="connsiteX23" fmla="*/ 7727 w 28781"/>
                <a:gd name="connsiteY23" fmla="*/ 4724 h 30032"/>
                <a:gd name="connsiteX24" fmla="*/ 14234 w 28781"/>
                <a:gd name="connsiteY24" fmla="*/ 24307 h 30032"/>
                <a:gd name="connsiteX25" fmla="*/ 14735 w 28781"/>
                <a:gd name="connsiteY25" fmla="*/ 25371 h 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781" h="30032">
                  <a:moveTo>
                    <a:pt x="14735" y="25371"/>
                  </a:moveTo>
                  <a:cubicBezTo>
                    <a:pt x="16174" y="21054"/>
                    <a:pt x="17613" y="16987"/>
                    <a:pt x="18989" y="12920"/>
                  </a:cubicBezTo>
                  <a:cubicBezTo>
                    <a:pt x="20241" y="9229"/>
                    <a:pt x="21555" y="5475"/>
                    <a:pt x="22743" y="1783"/>
                  </a:cubicBezTo>
                  <a:cubicBezTo>
                    <a:pt x="23056" y="845"/>
                    <a:pt x="23432" y="469"/>
                    <a:pt x="24495" y="469"/>
                  </a:cubicBezTo>
                  <a:cubicBezTo>
                    <a:pt x="28562" y="469"/>
                    <a:pt x="28562" y="469"/>
                    <a:pt x="28562" y="4474"/>
                  </a:cubicBezTo>
                  <a:cubicBezTo>
                    <a:pt x="28562" y="12482"/>
                    <a:pt x="28499" y="20428"/>
                    <a:pt x="28625" y="28437"/>
                  </a:cubicBezTo>
                  <a:cubicBezTo>
                    <a:pt x="28625" y="30314"/>
                    <a:pt x="27624" y="29876"/>
                    <a:pt x="26622" y="29939"/>
                  </a:cubicBezTo>
                  <a:cubicBezTo>
                    <a:pt x="25559" y="30001"/>
                    <a:pt x="24745" y="30126"/>
                    <a:pt x="24745" y="28437"/>
                  </a:cubicBezTo>
                  <a:cubicBezTo>
                    <a:pt x="24871" y="21492"/>
                    <a:pt x="24808" y="14547"/>
                    <a:pt x="24808" y="7602"/>
                  </a:cubicBezTo>
                  <a:cubicBezTo>
                    <a:pt x="24808" y="7039"/>
                    <a:pt x="24808" y="6538"/>
                    <a:pt x="24808" y="5975"/>
                  </a:cubicBezTo>
                  <a:cubicBezTo>
                    <a:pt x="24745" y="5975"/>
                    <a:pt x="24620" y="5913"/>
                    <a:pt x="24558" y="5913"/>
                  </a:cubicBezTo>
                  <a:cubicBezTo>
                    <a:pt x="23181" y="9917"/>
                    <a:pt x="21805" y="13921"/>
                    <a:pt x="20428" y="17926"/>
                  </a:cubicBezTo>
                  <a:cubicBezTo>
                    <a:pt x="19177" y="21554"/>
                    <a:pt x="17863" y="25121"/>
                    <a:pt x="16737" y="28750"/>
                  </a:cubicBezTo>
                  <a:cubicBezTo>
                    <a:pt x="16299" y="30251"/>
                    <a:pt x="15360" y="29939"/>
                    <a:pt x="14359" y="30001"/>
                  </a:cubicBezTo>
                  <a:cubicBezTo>
                    <a:pt x="13358" y="30064"/>
                    <a:pt x="12607" y="29939"/>
                    <a:pt x="12232" y="28750"/>
                  </a:cubicBezTo>
                  <a:cubicBezTo>
                    <a:pt x="9854" y="21554"/>
                    <a:pt x="7414" y="14422"/>
                    <a:pt x="4974" y="7289"/>
                  </a:cubicBezTo>
                  <a:cubicBezTo>
                    <a:pt x="4849" y="6851"/>
                    <a:pt x="4661" y="6476"/>
                    <a:pt x="4286" y="6100"/>
                  </a:cubicBezTo>
                  <a:cubicBezTo>
                    <a:pt x="4286" y="8165"/>
                    <a:pt x="4286" y="10230"/>
                    <a:pt x="4286" y="12295"/>
                  </a:cubicBezTo>
                  <a:cubicBezTo>
                    <a:pt x="4286" y="17738"/>
                    <a:pt x="4223" y="23119"/>
                    <a:pt x="4286" y="28562"/>
                  </a:cubicBezTo>
                  <a:cubicBezTo>
                    <a:pt x="4286" y="29751"/>
                    <a:pt x="4036" y="30126"/>
                    <a:pt x="2784" y="30064"/>
                  </a:cubicBezTo>
                  <a:cubicBezTo>
                    <a:pt x="469" y="30001"/>
                    <a:pt x="469" y="30064"/>
                    <a:pt x="469" y="27686"/>
                  </a:cubicBezTo>
                  <a:cubicBezTo>
                    <a:pt x="469" y="19177"/>
                    <a:pt x="469" y="10730"/>
                    <a:pt x="469" y="2221"/>
                  </a:cubicBezTo>
                  <a:cubicBezTo>
                    <a:pt x="469" y="1032"/>
                    <a:pt x="657" y="532"/>
                    <a:pt x="2033" y="594"/>
                  </a:cubicBezTo>
                  <a:cubicBezTo>
                    <a:pt x="6351" y="657"/>
                    <a:pt x="6351" y="594"/>
                    <a:pt x="7727" y="4724"/>
                  </a:cubicBezTo>
                  <a:cubicBezTo>
                    <a:pt x="9917" y="11231"/>
                    <a:pt x="12044" y="17800"/>
                    <a:pt x="14234" y="24307"/>
                  </a:cubicBezTo>
                  <a:cubicBezTo>
                    <a:pt x="14359" y="24495"/>
                    <a:pt x="14547" y="24808"/>
                    <a:pt x="14735" y="25371"/>
                  </a:cubicBezTo>
                  <a:close/>
                </a:path>
              </a:pathLst>
            </a:custGeom>
            <a:solidFill>
              <a:srgbClr val="3B37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DB0E338-9236-4C93-B53C-59A403685E05}"/>
                </a:ext>
              </a:extLst>
            </p:cNvPr>
            <p:cNvSpPr/>
            <p:nvPr/>
          </p:nvSpPr>
          <p:spPr>
            <a:xfrm>
              <a:off x="7537299" y="3203273"/>
              <a:ext cx="23646" cy="37376"/>
            </a:xfrm>
            <a:custGeom>
              <a:avLst/>
              <a:gdLst>
                <a:gd name="connsiteX0" fmla="*/ 4178 w 19395"/>
                <a:gd name="connsiteY0" fmla="*/ 11141 h 30658"/>
                <a:gd name="connsiteX1" fmla="*/ 18131 w 19395"/>
                <a:gd name="connsiteY1" fmla="*/ 13894 h 30658"/>
                <a:gd name="connsiteX2" fmla="*/ 17693 w 19395"/>
                <a:gd name="connsiteY2" fmla="*/ 25156 h 30658"/>
                <a:gd name="connsiteX3" fmla="*/ 9684 w 19395"/>
                <a:gd name="connsiteY3" fmla="*/ 30286 h 30658"/>
                <a:gd name="connsiteX4" fmla="*/ 4303 w 19395"/>
                <a:gd name="connsiteY4" fmla="*/ 27346 h 30658"/>
                <a:gd name="connsiteX5" fmla="*/ 3990 w 19395"/>
                <a:gd name="connsiteY5" fmla="*/ 27909 h 30658"/>
                <a:gd name="connsiteX6" fmla="*/ 1050 w 19395"/>
                <a:gd name="connsiteY6" fmla="*/ 29973 h 30658"/>
                <a:gd name="connsiteX7" fmla="*/ 549 w 19395"/>
                <a:gd name="connsiteY7" fmla="*/ 28597 h 30658"/>
                <a:gd name="connsiteX8" fmla="*/ 549 w 19395"/>
                <a:gd name="connsiteY8" fmla="*/ 12705 h 30658"/>
                <a:gd name="connsiteX9" fmla="*/ 487 w 19395"/>
                <a:gd name="connsiteY9" fmla="*/ 1755 h 30658"/>
                <a:gd name="connsiteX10" fmla="*/ 2051 w 19395"/>
                <a:gd name="connsiteY10" fmla="*/ 567 h 30658"/>
                <a:gd name="connsiteX11" fmla="*/ 4178 w 19395"/>
                <a:gd name="connsiteY11" fmla="*/ 1693 h 30658"/>
                <a:gd name="connsiteX12" fmla="*/ 4178 w 19395"/>
                <a:gd name="connsiteY12" fmla="*/ 11141 h 30658"/>
                <a:gd name="connsiteX13" fmla="*/ 15315 w 19395"/>
                <a:gd name="connsiteY13" fmla="*/ 19024 h 30658"/>
                <a:gd name="connsiteX14" fmla="*/ 14940 w 19395"/>
                <a:gd name="connsiteY14" fmla="*/ 16021 h 30658"/>
                <a:gd name="connsiteX15" fmla="*/ 9997 w 19395"/>
                <a:gd name="connsiteY15" fmla="*/ 11516 h 30658"/>
                <a:gd name="connsiteX16" fmla="*/ 4428 w 19395"/>
                <a:gd name="connsiteY16" fmla="*/ 15520 h 30658"/>
                <a:gd name="connsiteX17" fmla="*/ 4366 w 19395"/>
                <a:gd name="connsiteY17" fmla="*/ 22903 h 30658"/>
                <a:gd name="connsiteX18" fmla="*/ 8871 w 19395"/>
                <a:gd name="connsiteY18" fmla="*/ 26845 h 30658"/>
                <a:gd name="connsiteX19" fmla="*/ 14252 w 19395"/>
                <a:gd name="connsiteY19" fmla="*/ 23967 h 30658"/>
                <a:gd name="connsiteX20" fmla="*/ 15315 w 19395"/>
                <a:gd name="connsiteY20" fmla="*/ 19024 h 3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395" h="30658">
                  <a:moveTo>
                    <a:pt x="4178" y="11141"/>
                  </a:moveTo>
                  <a:cubicBezTo>
                    <a:pt x="8620" y="5760"/>
                    <a:pt x="16316" y="8137"/>
                    <a:pt x="18131" y="13894"/>
                  </a:cubicBezTo>
                  <a:cubicBezTo>
                    <a:pt x="19382" y="17773"/>
                    <a:pt x="19382" y="21527"/>
                    <a:pt x="17693" y="25156"/>
                  </a:cubicBezTo>
                  <a:cubicBezTo>
                    <a:pt x="16129" y="28472"/>
                    <a:pt x="13438" y="30224"/>
                    <a:pt x="9684" y="30286"/>
                  </a:cubicBezTo>
                  <a:cubicBezTo>
                    <a:pt x="7369" y="30286"/>
                    <a:pt x="5617" y="29160"/>
                    <a:pt x="4303" y="27346"/>
                  </a:cubicBezTo>
                  <a:cubicBezTo>
                    <a:pt x="3865" y="27408"/>
                    <a:pt x="3990" y="27721"/>
                    <a:pt x="3990" y="27909"/>
                  </a:cubicBezTo>
                  <a:cubicBezTo>
                    <a:pt x="3928" y="29911"/>
                    <a:pt x="2989" y="30536"/>
                    <a:pt x="1050" y="29973"/>
                  </a:cubicBezTo>
                  <a:cubicBezTo>
                    <a:pt x="174" y="29723"/>
                    <a:pt x="549" y="29035"/>
                    <a:pt x="549" y="28597"/>
                  </a:cubicBezTo>
                  <a:cubicBezTo>
                    <a:pt x="487" y="23279"/>
                    <a:pt x="549" y="18023"/>
                    <a:pt x="549" y="12705"/>
                  </a:cubicBezTo>
                  <a:cubicBezTo>
                    <a:pt x="549" y="9076"/>
                    <a:pt x="612" y="5384"/>
                    <a:pt x="487" y="1755"/>
                  </a:cubicBezTo>
                  <a:cubicBezTo>
                    <a:pt x="424" y="316"/>
                    <a:pt x="1237" y="442"/>
                    <a:pt x="2051" y="567"/>
                  </a:cubicBezTo>
                  <a:cubicBezTo>
                    <a:pt x="2864" y="692"/>
                    <a:pt x="4241" y="-184"/>
                    <a:pt x="4178" y="1693"/>
                  </a:cubicBezTo>
                  <a:cubicBezTo>
                    <a:pt x="4116" y="4696"/>
                    <a:pt x="4178" y="7699"/>
                    <a:pt x="4178" y="11141"/>
                  </a:cubicBezTo>
                  <a:close/>
                  <a:moveTo>
                    <a:pt x="15315" y="19024"/>
                  </a:moveTo>
                  <a:cubicBezTo>
                    <a:pt x="15378" y="18148"/>
                    <a:pt x="15190" y="17084"/>
                    <a:pt x="14940" y="16021"/>
                  </a:cubicBezTo>
                  <a:cubicBezTo>
                    <a:pt x="14314" y="13456"/>
                    <a:pt x="12312" y="11704"/>
                    <a:pt x="9997" y="11516"/>
                  </a:cubicBezTo>
                  <a:cubicBezTo>
                    <a:pt x="7619" y="11391"/>
                    <a:pt x="5242" y="12955"/>
                    <a:pt x="4428" y="15520"/>
                  </a:cubicBezTo>
                  <a:cubicBezTo>
                    <a:pt x="3615" y="17960"/>
                    <a:pt x="3678" y="20463"/>
                    <a:pt x="4366" y="22903"/>
                  </a:cubicBezTo>
                  <a:cubicBezTo>
                    <a:pt x="4992" y="25093"/>
                    <a:pt x="6556" y="26470"/>
                    <a:pt x="8871" y="26845"/>
                  </a:cubicBezTo>
                  <a:cubicBezTo>
                    <a:pt x="10998" y="27158"/>
                    <a:pt x="13125" y="25969"/>
                    <a:pt x="14252" y="23967"/>
                  </a:cubicBezTo>
                  <a:cubicBezTo>
                    <a:pt x="15065" y="22528"/>
                    <a:pt x="15315" y="20901"/>
                    <a:pt x="15315" y="19024"/>
                  </a:cubicBezTo>
                  <a:close/>
                </a:path>
              </a:pathLst>
            </a:custGeom>
            <a:solidFill>
              <a:srgbClr val="3B37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1C3F0F6-1C9A-4B9A-BC4B-7F3EC0029DF9}"/>
                </a:ext>
              </a:extLst>
            </p:cNvPr>
            <p:cNvSpPr/>
            <p:nvPr/>
          </p:nvSpPr>
          <p:spPr>
            <a:xfrm>
              <a:off x="7487732" y="3203384"/>
              <a:ext cx="22883" cy="36613"/>
            </a:xfrm>
            <a:custGeom>
              <a:avLst/>
              <a:gdLst>
                <a:gd name="connsiteX0" fmla="*/ 476 w 18770"/>
                <a:gd name="connsiteY0" fmla="*/ 15117 h 30032"/>
                <a:gd name="connsiteX1" fmla="*/ 476 w 18770"/>
                <a:gd name="connsiteY1" fmla="*/ 1977 h 30032"/>
                <a:gd name="connsiteX2" fmla="*/ 1978 w 18770"/>
                <a:gd name="connsiteY2" fmla="*/ 476 h 30032"/>
                <a:gd name="connsiteX3" fmla="*/ 4418 w 18770"/>
                <a:gd name="connsiteY3" fmla="*/ 2916 h 30032"/>
                <a:gd name="connsiteX4" fmla="*/ 4355 w 18770"/>
                <a:gd name="connsiteY4" fmla="*/ 24940 h 30032"/>
                <a:gd name="connsiteX5" fmla="*/ 5919 w 18770"/>
                <a:gd name="connsiteY5" fmla="*/ 26504 h 30032"/>
                <a:gd name="connsiteX6" fmla="*/ 17557 w 18770"/>
                <a:gd name="connsiteY6" fmla="*/ 26441 h 30032"/>
                <a:gd name="connsiteX7" fmla="*/ 18871 w 18770"/>
                <a:gd name="connsiteY7" fmla="*/ 28256 h 30032"/>
                <a:gd name="connsiteX8" fmla="*/ 17494 w 18770"/>
                <a:gd name="connsiteY8" fmla="*/ 29883 h 30032"/>
                <a:gd name="connsiteX9" fmla="*/ 1790 w 18770"/>
                <a:gd name="connsiteY9" fmla="*/ 29883 h 30032"/>
                <a:gd name="connsiteX10" fmla="*/ 476 w 18770"/>
                <a:gd name="connsiteY10" fmla="*/ 28569 h 30032"/>
                <a:gd name="connsiteX11" fmla="*/ 476 w 18770"/>
                <a:gd name="connsiteY11" fmla="*/ 15117 h 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70" h="30032">
                  <a:moveTo>
                    <a:pt x="476" y="15117"/>
                  </a:moveTo>
                  <a:cubicBezTo>
                    <a:pt x="476" y="10737"/>
                    <a:pt x="538" y="6357"/>
                    <a:pt x="476" y="1977"/>
                  </a:cubicBezTo>
                  <a:cubicBezTo>
                    <a:pt x="476" y="789"/>
                    <a:pt x="726" y="413"/>
                    <a:pt x="1978" y="476"/>
                  </a:cubicBezTo>
                  <a:cubicBezTo>
                    <a:pt x="4355" y="538"/>
                    <a:pt x="4418" y="476"/>
                    <a:pt x="4418" y="2916"/>
                  </a:cubicBezTo>
                  <a:cubicBezTo>
                    <a:pt x="4418" y="10236"/>
                    <a:pt x="4480" y="17619"/>
                    <a:pt x="4355" y="24940"/>
                  </a:cubicBezTo>
                  <a:cubicBezTo>
                    <a:pt x="4355" y="26191"/>
                    <a:pt x="4668" y="26566"/>
                    <a:pt x="5919" y="26504"/>
                  </a:cubicBezTo>
                  <a:cubicBezTo>
                    <a:pt x="9798" y="26441"/>
                    <a:pt x="13678" y="26566"/>
                    <a:pt x="17557" y="26441"/>
                  </a:cubicBezTo>
                  <a:cubicBezTo>
                    <a:pt x="19184" y="26379"/>
                    <a:pt x="18871" y="27380"/>
                    <a:pt x="18871" y="28256"/>
                  </a:cubicBezTo>
                  <a:cubicBezTo>
                    <a:pt x="18933" y="29257"/>
                    <a:pt x="18933" y="29945"/>
                    <a:pt x="17494" y="29883"/>
                  </a:cubicBezTo>
                  <a:cubicBezTo>
                    <a:pt x="12239" y="29820"/>
                    <a:pt x="7045" y="29820"/>
                    <a:pt x="1790" y="29883"/>
                  </a:cubicBezTo>
                  <a:cubicBezTo>
                    <a:pt x="789" y="29883"/>
                    <a:pt x="413" y="29632"/>
                    <a:pt x="476" y="28569"/>
                  </a:cubicBezTo>
                  <a:cubicBezTo>
                    <a:pt x="538" y="24126"/>
                    <a:pt x="476" y="19621"/>
                    <a:pt x="476" y="15117"/>
                  </a:cubicBezTo>
                  <a:close/>
                </a:path>
              </a:pathLst>
            </a:custGeom>
            <a:solidFill>
              <a:srgbClr val="3835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B160141-6563-40C9-8B36-EC3709CED71A}"/>
                </a:ext>
              </a:extLst>
            </p:cNvPr>
            <p:cNvSpPr/>
            <p:nvPr/>
          </p:nvSpPr>
          <p:spPr>
            <a:xfrm>
              <a:off x="7515119" y="3203320"/>
              <a:ext cx="5340" cy="36613"/>
            </a:xfrm>
            <a:custGeom>
              <a:avLst/>
              <a:gdLst>
                <a:gd name="connsiteX0" fmla="*/ 535 w 4379"/>
                <a:gd name="connsiteY0" fmla="*/ 15232 h 30032"/>
                <a:gd name="connsiteX1" fmla="*/ 472 w 4379"/>
                <a:gd name="connsiteY1" fmla="*/ 1780 h 30032"/>
                <a:gd name="connsiteX2" fmla="*/ 2224 w 4379"/>
                <a:gd name="connsiteY2" fmla="*/ 528 h 30032"/>
                <a:gd name="connsiteX3" fmla="*/ 4164 w 4379"/>
                <a:gd name="connsiteY3" fmla="*/ 1717 h 30032"/>
                <a:gd name="connsiteX4" fmla="*/ 4164 w 4379"/>
                <a:gd name="connsiteY4" fmla="*/ 28684 h 30032"/>
                <a:gd name="connsiteX5" fmla="*/ 2474 w 4379"/>
                <a:gd name="connsiteY5" fmla="*/ 29935 h 30032"/>
                <a:gd name="connsiteX6" fmla="*/ 535 w 4379"/>
                <a:gd name="connsiteY6" fmla="*/ 28746 h 30032"/>
                <a:gd name="connsiteX7" fmla="*/ 535 w 4379"/>
                <a:gd name="connsiteY7" fmla="*/ 15232 h 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9" h="30032">
                  <a:moveTo>
                    <a:pt x="535" y="15232"/>
                  </a:moveTo>
                  <a:cubicBezTo>
                    <a:pt x="535" y="10727"/>
                    <a:pt x="597" y="6222"/>
                    <a:pt x="472" y="1780"/>
                  </a:cubicBezTo>
                  <a:cubicBezTo>
                    <a:pt x="410" y="215"/>
                    <a:pt x="1348" y="466"/>
                    <a:pt x="2224" y="528"/>
                  </a:cubicBezTo>
                  <a:cubicBezTo>
                    <a:pt x="3038" y="591"/>
                    <a:pt x="4164" y="-35"/>
                    <a:pt x="4164" y="1717"/>
                  </a:cubicBezTo>
                  <a:cubicBezTo>
                    <a:pt x="4101" y="10727"/>
                    <a:pt x="4101" y="19674"/>
                    <a:pt x="4164" y="28684"/>
                  </a:cubicBezTo>
                  <a:cubicBezTo>
                    <a:pt x="4164" y="30248"/>
                    <a:pt x="3288" y="29998"/>
                    <a:pt x="2474" y="29935"/>
                  </a:cubicBezTo>
                  <a:cubicBezTo>
                    <a:pt x="1661" y="29872"/>
                    <a:pt x="535" y="30498"/>
                    <a:pt x="535" y="28746"/>
                  </a:cubicBezTo>
                  <a:cubicBezTo>
                    <a:pt x="597" y="24241"/>
                    <a:pt x="535" y="19737"/>
                    <a:pt x="535" y="15232"/>
                  </a:cubicBezTo>
                  <a:close/>
                </a:path>
              </a:pathLst>
            </a:custGeom>
            <a:solidFill>
              <a:srgbClr val="3834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CE56204-E040-40A5-82F0-4B12B9BE30AE}"/>
                </a:ext>
              </a:extLst>
            </p:cNvPr>
            <p:cNvSpPr/>
            <p:nvPr/>
          </p:nvSpPr>
          <p:spPr>
            <a:xfrm>
              <a:off x="7526032" y="3212964"/>
              <a:ext cx="5340" cy="27459"/>
            </a:xfrm>
            <a:custGeom>
              <a:avLst/>
              <a:gdLst>
                <a:gd name="connsiteX0" fmla="*/ 4223 w 4379"/>
                <a:gd name="connsiteY0" fmla="*/ 11263 h 22524"/>
                <a:gd name="connsiteX1" fmla="*/ 4223 w 4379"/>
                <a:gd name="connsiteY1" fmla="*/ 20648 h 22524"/>
                <a:gd name="connsiteX2" fmla="*/ 2972 w 4379"/>
                <a:gd name="connsiteY2" fmla="*/ 22087 h 22524"/>
                <a:gd name="connsiteX3" fmla="*/ 532 w 4379"/>
                <a:gd name="connsiteY3" fmla="*/ 19647 h 22524"/>
                <a:gd name="connsiteX4" fmla="*/ 469 w 4379"/>
                <a:gd name="connsiteY4" fmla="*/ 1878 h 22524"/>
                <a:gd name="connsiteX5" fmla="*/ 2221 w 4379"/>
                <a:gd name="connsiteY5" fmla="*/ 501 h 22524"/>
                <a:gd name="connsiteX6" fmla="*/ 4223 w 4379"/>
                <a:gd name="connsiteY6" fmla="*/ 1878 h 22524"/>
                <a:gd name="connsiteX7" fmla="*/ 4223 w 4379"/>
                <a:gd name="connsiteY7" fmla="*/ 11263 h 2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9" h="22524">
                  <a:moveTo>
                    <a:pt x="4223" y="11263"/>
                  </a:moveTo>
                  <a:cubicBezTo>
                    <a:pt x="4223" y="14391"/>
                    <a:pt x="4223" y="17519"/>
                    <a:pt x="4223" y="20648"/>
                  </a:cubicBezTo>
                  <a:cubicBezTo>
                    <a:pt x="4223" y="21586"/>
                    <a:pt x="4098" y="22087"/>
                    <a:pt x="2972" y="22087"/>
                  </a:cubicBezTo>
                  <a:cubicBezTo>
                    <a:pt x="532" y="22024"/>
                    <a:pt x="532" y="22149"/>
                    <a:pt x="532" y="19647"/>
                  </a:cubicBezTo>
                  <a:cubicBezTo>
                    <a:pt x="532" y="13703"/>
                    <a:pt x="594" y="7759"/>
                    <a:pt x="469" y="1878"/>
                  </a:cubicBezTo>
                  <a:cubicBezTo>
                    <a:pt x="469" y="313"/>
                    <a:pt x="1283" y="438"/>
                    <a:pt x="2221" y="501"/>
                  </a:cubicBezTo>
                  <a:cubicBezTo>
                    <a:pt x="3160" y="564"/>
                    <a:pt x="4286" y="63"/>
                    <a:pt x="4223" y="1878"/>
                  </a:cubicBezTo>
                  <a:cubicBezTo>
                    <a:pt x="4161" y="4943"/>
                    <a:pt x="4223" y="8134"/>
                    <a:pt x="4223" y="11263"/>
                  </a:cubicBezTo>
                  <a:close/>
                </a:path>
              </a:pathLst>
            </a:custGeom>
            <a:solidFill>
              <a:srgbClr val="403C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B2B2EC9-3AF9-4E0C-BDA4-737C67A12DA7}"/>
                </a:ext>
              </a:extLst>
            </p:cNvPr>
            <p:cNvSpPr/>
            <p:nvPr/>
          </p:nvSpPr>
          <p:spPr>
            <a:xfrm>
              <a:off x="7526107" y="3203281"/>
              <a:ext cx="5340" cy="5340"/>
            </a:xfrm>
            <a:custGeom>
              <a:avLst/>
              <a:gdLst>
                <a:gd name="connsiteX0" fmla="*/ 4098 w 4379"/>
                <a:gd name="connsiteY0" fmla="*/ 2312 h 4379"/>
                <a:gd name="connsiteX1" fmla="*/ 2346 w 4379"/>
                <a:gd name="connsiteY1" fmla="*/ 4377 h 4379"/>
                <a:gd name="connsiteX2" fmla="*/ 469 w 4379"/>
                <a:gd name="connsiteY2" fmla="*/ 2375 h 4379"/>
                <a:gd name="connsiteX3" fmla="*/ 2221 w 4379"/>
                <a:gd name="connsiteY3" fmla="*/ 498 h 4379"/>
                <a:gd name="connsiteX4" fmla="*/ 4098 w 4379"/>
                <a:gd name="connsiteY4" fmla="*/ 2312 h 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" h="4379">
                  <a:moveTo>
                    <a:pt x="4098" y="2312"/>
                  </a:moveTo>
                  <a:cubicBezTo>
                    <a:pt x="4536" y="3939"/>
                    <a:pt x="3910" y="4314"/>
                    <a:pt x="2346" y="4377"/>
                  </a:cubicBezTo>
                  <a:cubicBezTo>
                    <a:pt x="657" y="4440"/>
                    <a:pt x="469" y="3814"/>
                    <a:pt x="469" y="2375"/>
                  </a:cubicBezTo>
                  <a:cubicBezTo>
                    <a:pt x="469" y="1061"/>
                    <a:pt x="594" y="310"/>
                    <a:pt x="2221" y="498"/>
                  </a:cubicBezTo>
                  <a:cubicBezTo>
                    <a:pt x="3598" y="623"/>
                    <a:pt x="4724" y="498"/>
                    <a:pt x="4098" y="2312"/>
                  </a:cubicBezTo>
                  <a:close/>
                </a:path>
              </a:pathLst>
            </a:custGeom>
            <a:solidFill>
              <a:srgbClr val="403C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139F5F3F-EBE8-4AB3-AFA8-D89E3E169B2E}"/>
              </a:ext>
            </a:extLst>
          </p:cNvPr>
          <p:cNvSpPr/>
          <p:nvPr/>
        </p:nvSpPr>
        <p:spPr bwMode="auto">
          <a:xfrm>
            <a:off x="6530974" y="3065758"/>
            <a:ext cx="327882" cy="327880"/>
          </a:xfrm>
          <a:prstGeom prst="ellipse">
            <a:avLst/>
          </a:prstGeom>
          <a:solidFill>
            <a:srgbClr val="F8F8F8"/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3B8E595-EB8B-44BA-9295-75D8EED6E11C}"/>
              </a:ext>
            </a:extLst>
          </p:cNvPr>
          <p:cNvSpPr/>
          <p:nvPr/>
        </p:nvSpPr>
        <p:spPr bwMode="auto">
          <a:xfrm>
            <a:off x="7003383" y="3065106"/>
            <a:ext cx="329184" cy="329184"/>
          </a:xfrm>
          <a:prstGeom prst="ellipse">
            <a:avLst/>
          </a:prstGeom>
          <a:solidFill>
            <a:srgbClr val="F8F8F8"/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EF2A02A-1D80-4C84-937C-33B0E709C593}"/>
              </a:ext>
            </a:extLst>
          </p:cNvPr>
          <p:cNvGrpSpPr/>
          <p:nvPr/>
        </p:nvGrpSpPr>
        <p:grpSpPr>
          <a:xfrm>
            <a:off x="6055961" y="4307737"/>
            <a:ext cx="1276606" cy="329184"/>
            <a:chOff x="7415520" y="4333844"/>
            <a:chExt cx="1276606" cy="329184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8C3AAFF-A1B9-4A86-B412-CC46DAE5B2D9}"/>
                </a:ext>
              </a:extLst>
            </p:cNvPr>
            <p:cNvSpPr/>
            <p:nvPr/>
          </p:nvSpPr>
          <p:spPr bwMode="auto">
            <a:xfrm>
              <a:off x="7415520" y="4333844"/>
              <a:ext cx="329184" cy="329184"/>
            </a:xfrm>
            <a:prstGeom prst="ellipse">
              <a:avLst/>
            </a:prstGeom>
            <a:solidFill>
              <a:srgbClr val="F8F8F8"/>
            </a:solidFill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A4F1264-86AB-44C7-AB71-CD19CA021422}"/>
                </a:ext>
              </a:extLst>
            </p:cNvPr>
            <p:cNvGrpSpPr/>
            <p:nvPr/>
          </p:nvGrpSpPr>
          <p:grpSpPr>
            <a:xfrm>
              <a:off x="7889231" y="4333844"/>
              <a:ext cx="329184" cy="329184"/>
              <a:chOff x="7811848" y="4354440"/>
              <a:chExt cx="586168" cy="58616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5B7E3C9-14C4-492C-8504-43784D9F136D}"/>
                  </a:ext>
                </a:extLst>
              </p:cNvPr>
              <p:cNvSpPr/>
              <p:nvPr/>
            </p:nvSpPr>
            <p:spPr bwMode="auto">
              <a:xfrm>
                <a:off x="7811848" y="4354440"/>
                <a:ext cx="586168" cy="58616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8FAFCA27-F64B-43CE-8A68-0D0B89D6E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89790" y="4462335"/>
                <a:ext cx="230286" cy="3703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C729B89-BBC0-4869-9BBF-0F853E6DCC3E}"/>
                </a:ext>
              </a:extLst>
            </p:cNvPr>
            <p:cNvGrpSpPr/>
            <p:nvPr/>
          </p:nvGrpSpPr>
          <p:grpSpPr>
            <a:xfrm>
              <a:off x="8362942" y="4333844"/>
              <a:ext cx="329184" cy="329184"/>
              <a:chOff x="8581979" y="4354440"/>
              <a:chExt cx="586168" cy="586166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1318361-37E5-44F8-9862-FCB7715143AB}"/>
                  </a:ext>
                </a:extLst>
              </p:cNvPr>
              <p:cNvSpPr/>
              <p:nvPr/>
            </p:nvSpPr>
            <p:spPr bwMode="auto">
              <a:xfrm>
                <a:off x="8581979" y="4354440"/>
                <a:ext cx="586168" cy="58616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768D41A4-74EA-46E0-946D-586085055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73044" y="4520199"/>
                <a:ext cx="404038" cy="2546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6" name="Picture 8" descr="Image result for tensorflow logo png">
            <a:extLst>
              <a:ext uri="{FF2B5EF4-FFF2-40B4-BE49-F238E27FC236}">
                <a16:creationId xmlns:a16="http://schemas.microsoft.com/office/drawing/2014/main" id="{6CA6441A-F534-4366-B62E-DEBEBD014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3636" y="3114093"/>
            <a:ext cx="211115" cy="22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Image result for Cognitive toolkit Logo Png">
            <a:extLst>
              <a:ext uri="{FF2B5EF4-FFF2-40B4-BE49-F238E27FC236}">
                <a16:creationId xmlns:a16="http://schemas.microsoft.com/office/drawing/2014/main" id="{1491889E-DC74-445E-B3BF-331FCFD9D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94375" y="3126755"/>
            <a:ext cx="153124" cy="22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Graphic 30">
            <a:extLst>
              <a:ext uri="{FF2B5EF4-FFF2-40B4-BE49-F238E27FC236}">
                <a16:creationId xmlns:a16="http://schemas.microsoft.com/office/drawing/2014/main" id="{AAE3F9DE-FA1D-4925-8BB5-D496B3293E0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0015" y="4374412"/>
            <a:ext cx="195832" cy="195832"/>
          </a:xfrm>
          <a:prstGeom prst="rect">
            <a:avLst/>
          </a:prstGeom>
        </p:spPr>
      </p:pic>
      <p:sp>
        <p:nvSpPr>
          <p:cNvPr id="119" name="Shape 101">
            <a:extLst>
              <a:ext uri="{FF2B5EF4-FFF2-40B4-BE49-F238E27FC236}">
                <a16:creationId xmlns:a16="http://schemas.microsoft.com/office/drawing/2014/main" id="{7A274934-14F9-4048-AC98-8FAFF1C3CD70}"/>
              </a:ext>
            </a:extLst>
          </p:cNvPr>
          <p:cNvSpPr txBox="1"/>
          <p:nvPr/>
        </p:nvSpPr>
        <p:spPr>
          <a:xfrm>
            <a:off x="6143695" y="3989411"/>
            <a:ext cx="1306522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Databricks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55613432-E2FB-436E-B6D6-6E5E798D13E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853" y="1707058"/>
            <a:ext cx="314909" cy="341631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820C3D24-D155-4E2F-8C1A-17F03B6E9B71}"/>
              </a:ext>
            </a:extLst>
          </p:cNvPr>
          <p:cNvSpPr/>
          <p:nvPr/>
        </p:nvSpPr>
        <p:spPr>
          <a:xfrm>
            <a:off x="6700716" y="2089776"/>
            <a:ext cx="109327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15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 Machine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Learning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F482AE4-EFD1-4243-B63C-102841AEE7DB}"/>
              </a:ext>
            </a:extLst>
          </p:cNvPr>
          <p:cNvGrpSpPr/>
          <p:nvPr/>
        </p:nvGrpSpPr>
        <p:grpSpPr>
          <a:xfrm>
            <a:off x="6553349" y="3528152"/>
            <a:ext cx="326178" cy="362492"/>
            <a:chOff x="2924028" y="5536385"/>
            <a:chExt cx="554846" cy="616619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1653C14-8AE7-43FA-A92E-80498A2553E4}"/>
                </a:ext>
              </a:extLst>
            </p:cNvPr>
            <p:cNvSpPr/>
            <p:nvPr/>
          </p:nvSpPr>
          <p:spPr>
            <a:xfrm>
              <a:off x="2924955" y="5536385"/>
              <a:ext cx="553919" cy="312541"/>
            </a:xfrm>
            <a:custGeom>
              <a:avLst/>
              <a:gdLst>
                <a:gd name="connsiteX0" fmla="*/ 52815 w 278466"/>
                <a:gd name="connsiteY0" fmla="*/ 107833 h 157123"/>
                <a:gd name="connsiteX1" fmla="*/ 108042 w 278466"/>
                <a:gd name="connsiteY1" fmla="*/ 139569 h 157123"/>
                <a:gd name="connsiteX2" fmla="*/ 139156 w 278466"/>
                <a:gd name="connsiteY2" fmla="*/ 156526 h 157123"/>
                <a:gd name="connsiteX3" fmla="*/ 171203 w 278466"/>
                <a:gd name="connsiteY3" fmla="*/ 139413 h 157123"/>
                <a:gd name="connsiteX4" fmla="*/ 217406 w 278466"/>
                <a:gd name="connsiteY4" fmla="*/ 113278 h 157123"/>
                <a:gd name="connsiteX5" fmla="*/ 271699 w 278466"/>
                <a:gd name="connsiteY5" fmla="*/ 82009 h 157123"/>
                <a:gd name="connsiteX6" fmla="*/ 277922 w 278466"/>
                <a:gd name="connsiteY6" fmla="*/ 79519 h 157123"/>
                <a:gd name="connsiteX7" fmla="*/ 275122 w 278466"/>
                <a:gd name="connsiteY7" fmla="*/ 77186 h 157123"/>
                <a:gd name="connsiteX8" fmla="*/ 196560 w 278466"/>
                <a:gd name="connsiteY8" fmla="*/ 32382 h 157123"/>
                <a:gd name="connsiteX9" fmla="*/ 144289 w 278466"/>
                <a:gd name="connsiteY9" fmla="*/ 2825 h 157123"/>
                <a:gd name="connsiteX10" fmla="*/ 134489 w 278466"/>
                <a:gd name="connsiteY10" fmla="*/ 2669 h 157123"/>
                <a:gd name="connsiteX11" fmla="*/ 71483 w 278466"/>
                <a:gd name="connsiteY11" fmla="*/ 38605 h 157123"/>
                <a:gd name="connsiteX12" fmla="*/ 5056 w 278466"/>
                <a:gd name="connsiteY12" fmla="*/ 76097 h 157123"/>
                <a:gd name="connsiteX13" fmla="*/ 1167 w 278466"/>
                <a:gd name="connsiteY13" fmla="*/ 79364 h 157123"/>
                <a:gd name="connsiteX14" fmla="*/ 21546 w 278466"/>
                <a:gd name="connsiteY14" fmla="*/ 90098 h 157123"/>
                <a:gd name="connsiteX15" fmla="*/ 33680 w 278466"/>
                <a:gd name="connsiteY15" fmla="*/ 96787 h 157123"/>
                <a:gd name="connsiteX16" fmla="*/ 52815 w 278466"/>
                <a:gd name="connsiteY16" fmla="*/ 107833 h 15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8466" h="157123">
                  <a:moveTo>
                    <a:pt x="52815" y="107833"/>
                  </a:moveTo>
                  <a:cubicBezTo>
                    <a:pt x="70550" y="119500"/>
                    <a:pt x="89529" y="129146"/>
                    <a:pt x="108042" y="139569"/>
                  </a:cubicBezTo>
                  <a:cubicBezTo>
                    <a:pt x="118309" y="145325"/>
                    <a:pt x="128266" y="151703"/>
                    <a:pt x="139156" y="156526"/>
                  </a:cubicBezTo>
                  <a:cubicBezTo>
                    <a:pt x="150356" y="151859"/>
                    <a:pt x="160468" y="145169"/>
                    <a:pt x="171203" y="139413"/>
                  </a:cubicBezTo>
                  <a:cubicBezTo>
                    <a:pt x="186759" y="131012"/>
                    <a:pt x="202472" y="122767"/>
                    <a:pt x="217406" y="113278"/>
                  </a:cubicBezTo>
                  <a:cubicBezTo>
                    <a:pt x="235141" y="102077"/>
                    <a:pt x="253809" y="92898"/>
                    <a:pt x="271699" y="82009"/>
                  </a:cubicBezTo>
                  <a:cubicBezTo>
                    <a:pt x="273566" y="80764"/>
                    <a:pt x="275589" y="79364"/>
                    <a:pt x="277922" y="79519"/>
                  </a:cubicBezTo>
                  <a:cubicBezTo>
                    <a:pt x="277767" y="77808"/>
                    <a:pt x="276211" y="77653"/>
                    <a:pt x="275122" y="77186"/>
                  </a:cubicBezTo>
                  <a:cubicBezTo>
                    <a:pt x="249142" y="61940"/>
                    <a:pt x="222229" y="48250"/>
                    <a:pt x="196560" y="32382"/>
                  </a:cubicBezTo>
                  <a:cubicBezTo>
                    <a:pt x="179603" y="21804"/>
                    <a:pt x="161713" y="12781"/>
                    <a:pt x="144289" y="2825"/>
                  </a:cubicBezTo>
                  <a:cubicBezTo>
                    <a:pt x="140867" y="802"/>
                    <a:pt x="138067" y="491"/>
                    <a:pt x="134489" y="2669"/>
                  </a:cubicBezTo>
                  <a:cubicBezTo>
                    <a:pt x="113642" y="14803"/>
                    <a:pt x="92330" y="26004"/>
                    <a:pt x="71483" y="38605"/>
                  </a:cubicBezTo>
                  <a:cubicBezTo>
                    <a:pt x="49704" y="51828"/>
                    <a:pt x="27147" y="63652"/>
                    <a:pt x="5056" y="76097"/>
                  </a:cubicBezTo>
                  <a:cubicBezTo>
                    <a:pt x="3656" y="76875"/>
                    <a:pt x="1478" y="77030"/>
                    <a:pt x="1167" y="79364"/>
                  </a:cubicBezTo>
                  <a:cubicBezTo>
                    <a:pt x="8323" y="82320"/>
                    <a:pt x="14857" y="86209"/>
                    <a:pt x="21546" y="90098"/>
                  </a:cubicBezTo>
                  <a:cubicBezTo>
                    <a:pt x="25591" y="92432"/>
                    <a:pt x="29480" y="94765"/>
                    <a:pt x="33680" y="96787"/>
                  </a:cubicBezTo>
                  <a:cubicBezTo>
                    <a:pt x="40059" y="100210"/>
                    <a:pt x="46593" y="103788"/>
                    <a:pt x="52815" y="1078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38E6377-0D11-42F9-90CA-0AD534658FF5}"/>
                </a:ext>
              </a:extLst>
            </p:cNvPr>
            <p:cNvSpPr/>
            <p:nvPr/>
          </p:nvSpPr>
          <p:spPr>
            <a:xfrm>
              <a:off x="2924336" y="5843249"/>
              <a:ext cx="553919" cy="210423"/>
            </a:xfrm>
            <a:custGeom>
              <a:avLst/>
              <a:gdLst>
                <a:gd name="connsiteX0" fmla="*/ 113331 w 278466"/>
                <a:gd name="connsiteY0" fmla="*/ 91241 h 105786"/>
                <a:gd name="connsiteX1" fmla="*/ 139467 w 278466"/>
                <a:gd name="connsiteY1" fmla="*/ 105864 h 105786"/>
                <a:gd name="connsiteX2" fmla="*/ 203716 w 278466"/>
                <a:gd name="connsiteY2" fmla="*/ 69928 h 105786"/>
                <a:gd name="connsiteX3" fmla="*/ 256454 w 278466"/>
                <a:gd name="connsiteY3" fmla="*/ 40525 h 105786"/>
                <a:gd name="connsiteX4" fmla="*/ 277767 w 278466"/>
                <a:gd name="connsiteY4" fmla="*/ 27769 h 105786"/>
                <a:gd name="connsiteX5" fmla="*/ 273877 w 278466"/>
                <a:gd name="connsiteY5" fmla="*/ 24969 h 105786"/>
                <a:gd name="connsiteX6" fmla="*/ 231407 w 278466"/>
                <a:gd name="connsiteY6" fmla="*/ 1167 h 105786"/>
                <a:gd name="connsiteX7" fmla="*/ 195316 w 278466"/>
                <a:gd name="connsiteY7" fmla="*/ 20924 h 105786"/>
                <a:gd name="connsiteX8" fmla="*/ 143511 w 278466"/>
                <a:gd name="connsiteY8" fmla="*/ 50948 h 105786"/>
                <a:gd name="connsiteX9" fmla="*/ 142578 w 278466"/>
                <a:gd name="connsiteY9" fmla="*/ 51415 h 105786"/>
                <a:gd name="connsiteX10" fmla="*/ 139467 w 278466"/>
                <a:gd name="connsiteY10" fmla="*/ 52504 h 105786"/>
                <a:gd name="connsiteX11" fmla="*/ 98552 w 278466"/>
                <a:gd name="connsiteY11" fmla="*/ 29169 h 105786"/>
                <a:gd name="connsiteX12" fmla="*/ 50482 w 278466"/>
                <a:gd name="connsiteY12" fmla="*/ 2256 h 105786"/>
                <a:gd name="connsiteX13" fmla="*/ 47682 w 278466"/>
                <a:gd name="connsiteY13" fmla="*/ 1322 h 105786"/>
                <a:gd name="connsiteX14" fmla="*/ 4123 w 278466"/>
                <a:gd name="connsiteY14" fmla="*/ 25746 h 105786"/>
                <a:gd name="connsiteX15" fmla="*/ 1167 w 278466"/>
                <a:gd name="connsiteY15" fmla="*/ 28080 h 105786"/>
                <a:gd name="connsiteX16" fmla="*/ 29947 w 278466"/>
                <a:gd name="connsiteY16" fmla="*/ 45037 h 105786"/>
                <a:gd name="connsiteX17" fmla="*/ 59194 w 278466"/>
                <a:gd name="connsiteY17" fmla="*/ 61216 h 105786"/>
                <a:gd name="connsiteX18" fmla="*/ 113331 w 278466"/>
                <a:gd name="connsiteY18" fmla="*/ 91241 h 10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466" h="105786">
                  <a:moveTo>
                    <a:pt x="113331" y="91241"/>
                  </a:moveTo>
                  <a:cubicBezTo>
                    <a:pt x="122043" y="96063"/>
                    <a:pt x="130755" y="101041"/>
                    <a:pt x="139467" y="105864"/>
                  </a:cubicBezTo>
                  <a:cubicBezTo>
                    <a:pt x="160935" y="93885"/>
                    <a:pt x="182248" y="81906"/>
                    <a:pt x="203716" y="69928"/>
                  </a:cubicBezTo>
                  <a:cubicBezTo>
                    <a:pt x="221295" y="60127"/>
                    <a:pt x="238875" y="50171"/>
                    <a:pt x="256454" y="40525"/>
                  </a:cubicBezTo>
                  <a:cubicBezTo>
                    <a:pt x="263766" y="36636"/>
                    <a:pt x="270455" y="31658"/>
                    <a:pt x="277767" y="27769"/>
                  </a:cubicBezTo>
                  <a:cubicBezTo>
                    <a:pt x="276833" y="26213"/>
                    <a:pt x="275122" y="25746"/>
                    <a:pt x="273877" y="24969"/>
                  </a:cubicBezTo>
                  <a:cubicBezTo>
                    <a:pt x="259721" y="17035"/>
                    <a:pt x="245564" y="9101"/>
                    <a:pt x="231407" y="1167"/>
                  </a:cubicBezTo>
                  <a:cubicBezTo>
                    <a:pt x="218962" y="7078"/>
                    <a:pt x="207294" y="14234"/>
                    <a:pt x="195316" y="20924"/>
                  </a:cubicBezTo>
                  <a:cubicBezTo>
                    <a:pt x="177892" y="30725"/>
                    <a:pt x="160780" y="40992"/>
                    <a:pt x="143511" y="50948"/>
                  </a:cubicBezTo>
                  <a:cubicBezTo>
                    <a:pt x="143200" y="51104"/>
                    <a:pt x="142889" y="51260"/>
                    <a:pt x="142578" y="51415"/>
                  </a:cubicBezTo>
                  <a:cubicBezTo>
                    <a:pt x="141645" y="51882"/>
                    <a:pt x="140556" y="52037"/>
                    <a:pt x="139467" y="52504"/>
                  </a:cubicBezTo>
                  <a:cubicBezTo>
                    <a:pt x="125621" y="45037"/>
                    <a:pt x="111931" y="37414"/>
                    <a:pt x="98552" y="29169"/>
                  </a:cubicBezTo>
                  <a:cubicBezTo>
                    <a:pt x="82996" y="19524"/>
                    <a:pt x="66661" y="11123"/>
                    <a:pt x="50482" y="2256"/>
                  </a:cubicBezTo>
                  <a:cubicBezTo>
                    <a:pt x="49704" y="1789"/>
                    <a:pt x="48615" y="1633"/>
                    <a:pt x="47682" y="1322"/>
                  </a:cubicBezTo>
                  <a:cubicBezTo>
                    <a:pt x="33214" y="9412"/>
                    <a:pt x="18590" y="17501"/>
                    <a:pt x="4123" y="25746"/>
                  </a:cubicBezTo>
                  <a:cubicBezTo>
                    <a:pt x="3034" y="26369"/>
                    <a:pt x="1633" y="26524"/>
                    <a:pt x="1167" y="28080"/>
                  </a:cubicBezTo>
                  <a:cubicBezTo>
                    <a:pt x="10656" y="33992"/>
                    <a:pt x="20302" y="39592"/>
                    <a:pt x="29947" y="45037"/>
                  </a:cubicBezTo>
                  <a:cubicBezTo>
                    <a:pt x="39592" y="50482"/>
                    <a:pt x="49393" y="55771"/>
                    <a:pt x="59194" y="61216"/>
                  </a:cubicBezTo>
                  <a:cubicBezTo>
                    <a:pt x="77395" y="71017"/>
                    <a:pt x="95285" y="81129"/>
                    <a:pt x="113331" y="9124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9F84912-F77B-43F3-907F-DE0EF7C5695F}"/>
                </a:ext>
              </a:extLst>
            </p:cNvPr>
            <p:cNvSpPr/>
            <p:nvPr/>
          </p:nvSpPr>
          <p:spPr>
            <a:xfrm>
              <a:off x="3199749" y="5896164"/>
              <a:ext cx="278506" cy="256840"/>
            </a:xfrm>
            <a:custGeom>
              <a:avLst/>
              <a:gdLst>
                <a:gd name="connsiteX0" fmla="*/ 139933 w 140011"/>
                <a:gd name="connsiteY0" fmla="*/ 26680 h 129121"/>
                <a:gd name="connsiteX1" fmla="*/ 139467 w 140011"/>
                <a:gd name="connsiteY1" fmla="*/ 1167 h 129121"/>
                <a:gd name="connsiteX2" fmla="*/ 118154 w 140011"/>
                <a:gd name="connsiteY2" fmla="*/ 13923 h 129121"/>
                <a:gd name="connsiteX3" fmla="*/ 65416 w 140011"/>
                <a:gd name="connsiteY3" fmla="*/ 43326 h 129121"/>
                <a:gd name="connsiteX4" fmla="*/ 1167 w 140011"/>
                <a:gd name="connsiteY4" fmla="*/ 79262 h 129121"/>
                <a:gd name="connsiteX5" fmla="*/ 1167 w 140011"/>
                <a:gd name="connsiteY5" fmla="*/ 129044 h 129121"/>
                <a:gd name="connsiteX6" fmla="*/ 5989 w 140011"/>
                <a:gd name="connsiteY6" fmla="*/ 127021 h 129121"/>
                <a:gd name="connsiteX7" fmla="*/ 96374 w 140011"/>
                <a:gd name="connsiteY7" fmla="*/ 75684 h 129121"/>
                <a:gd name="connsiteX8" fmla="*/ 136666 w 140011"/>
                <a:gd name="connsiteY8" fmla="*/ 53126 h 129121"/>
                <a:gd name="connsiteX9" fmla="*/ 140245 w 140011"/>
                <a:gd name="connsiteY9" fmla="*/ 47059 h 129121"/>
                <a:gd name="connsiteX10" fmla="*/ 139933 w 140011"/>
                <a:gd name="connsiteY10" fmla="*/ 26680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11" h="129121">
                  <a:moveTo>
                    <a:pt x="139933" y="26680"/>
                  </a:moveTo>
                  <a:cubicBezTo>
                    <a:pt x="139778" y="18124"/>
                    <a:pt x="140711" y="9723"/>
                    <a:pt x="139467" y="1167"/>
                  </a:cubicBezTo>
                  <a:cubicBezTo>
                    <a:pt x="132155" y="5056"/>
                    <a:pt x="125466" y="10034"/>
                    <a:pt x="118154" y="13923"/>
                  </a:cubicBezTo>
                  <a:cubicBezTo>
                    <a:pt x="100419" y="23569"/>
                    <a:pt x="82996" y="33525"/>
                    <a:pt x="65416" y="43326"/>
                  </a:cubicBezTo>
                  <a:cubicBezTo>
                    <a:pt x="43948" y="55304"/>
                    <a:pt x="22635" y="67283"/>
                    <a:pt x="1167" y="79262"/>
                  </a:cubicBezTo>
                  <a:cubicBezTo>
                    <a:pt x="1167" y="95908"/>
                    <a:pt x="1167" y="112398"/>
                    <a:pt x="1167" y="129044"/>
                  </a:cubicBezTo>
                  <a:cubicBezTo>
                    <a:pt x="3189" y="129199"/>
                    <a:pt x="4434" y="127799"/>
                    <a:pt x="5989" y="127021"/>
                  </a:cubicBezTo>
                  <a:cubicBezTo>
                    <a:pt x="36014" y="109753"/>
                    <a:pt x="66816" y="93885"/>
                    <a:pt x="96374" y="75684"/>
                  </a:cubicBezTo>
                  <a:cubicBezTo>
                    <a:pt x="109442" y="67594"/>
                    <a:pt x="123132" y="60438"/>
                    <a:pt x="136666" y="53126"/>
                  </a:cubicBezTo>
                  <a:cubicBezTo>
                    <a:pt x="139311" y="51726"/>
                    <a:pt x="140400" y="50015"/>
                    <a:pt x="140245" y="47059"/>
                  </a:cubicBezTo>
                  <a:cubicBezTo>
                    <a:pt x="139933" y="40059"/>
                    <a:pt x="140089" y="33369"/>
                    <a:pt x="139933" y="26680"/>
                  </a:cubicBez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4F294C5-7303-4D8E-AAF5-13FD5AD995EB}"/>
                </a:ext>
              </a:extLst>
            </p:cNvPr>
            <p:cNvSpPr/>
            <p:nvPr/>
          </p:nvSpPr>
          <p:spPr>
            <a:xfrm>
              <a:off x="3199131" y="5691930"/>
              <a:ext cx="278506" cy="256840"/>
            </a:xfrm>
            <a:custGeom>
              <a:avLst/>
              <a:gdLst>
                <a:gd name="connsiteX0" fmla="*/ 79417 w 140011"/>
                <a:gd name="connsiteY0" fmla="*/ 35081 h 129121"/>
                <a:gd name="connsiteX1" fmla="*/ 33214 w 140011"/>
                <a:gd name="connsiteY1" fmla="*/ 61216 h 129121"/>
                <a:gd name="connsiteX2" fmla="*/ 1167 w 140011"/>
                <a:gd name="connsiteY2" fmla="*/ 78328 h 129121"/>
                <a:gd name="connsiteX3" fmla="*/ 1167 w 140011"/>
                <a:gd name="connsiteY3" fmla="*/ 128577 h 129121"/>
                <a:gd name="connsiteX4" fmla="*/ 4278 w 140011"/>
                <a:gd name="connsiteY4" fmla="*/ 127488 h 129121"/>
                <a:gd name="connsiteX5" fmla="*/ 5212 w 140011"/>
                <a:gd name="connsiteY5" fmla="*/ 127021 h 129121"/>
                <a:gd name="connsiteX6" fmla="*/ 57016 w 140011"/>
                <a:gd name="connsiteY6" fmla="*/ 96997 h 129121"/>
                <a:gd name="connsiteX7" fmla="*/ 93107 w 140011"/>
                <a:gd name="connsiteY7" fmla="*/ 77239 h 129121"/>
                <a:gd name="connsiteX8" fmla="*/ 95752 w 140011"/>
                <a:gd name="connsiteY8" fmla="*/ 75373 h 129121"/>
                <a:gd name="connsiteX9" fmla="*/ 136355 w 140011"/>
                <a:gd name="connsiteY9" fmla="*/ 52504 h 129121"/>
                <a:gd name="connsiteX10" fmla="*/ 140089 w 140011"/>
                <a:gd name="connsiteY10" fmla="*/ 47993 h 129121"/>
                <a:gd name="connsiteX11" fmla="*/ 139778 w 140011"/>
                <a:gd name="connsiteY11" fmla="*/ 1167 h 129121"/>
                <a:gd name="connsiteX12" fmla="*/ 133555 w 140011"/>
                <a:gd name="connsiteY12" fmla="*/ 3656 h 129121"/>
                <a:gd name="connsiteX13" fmla="*/ 79417 w 140011"/>
                <a:gd name="connsiteY13" fmla="*/ 35081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011" h="129121">
                  <a:moveTo>
                    <a:pt x="79417" y="35081"/>
                  </a:moveTo>
                  <a:cubicBezTo>
                    <a:pt x="64483" y="44570"/>
                    <a:pt x="48771" y="52815"/>
                    <a:pt x="33214" y="61216"/>
                  </a:cubicBezTo>
                  <a:cubicBezTo>
                    <a:pt x="22635" y="66972"/>
                    <a:pt x="12368" y="73661"/>
                    <a:pt x="1167" y="78328"/>
                  </a:cubicBezTo>
                  <a:cubicBezTo>
                    <a:pt x="1167" y="95130"/>
                    <a:pt x="1167" y="111775"/>
                    <a:pt x="1167" y="128577"/>
                  </a:cubicBezTo>
                  <a:cubicBezTo>
                    <a:pt x="2256" y="128266"/>
                    <a:pt x="3345" y="127955"/>
                    <a:pt x="4278" y="127488"/>
                  </a:cubicBezTo>
                  <a:cubicBezTo>
                    <a:pt x="4589" y="127332"/>
                    <a:pt x="4900" y="127177"/>
                    <a:pt x="5212" y="127021"/>
                  </a:cubicBezTo>
                  <a:cubicBezTo>
                    <a:pt x="22480" y="117065"/>
                    <a:pt x="39592" y="106797"/>
                    <a:pt x="57016" y="96997"/>
                  </a:cubicBezTo>
                  <a:cubicBezTo>
                    <a:pt x="68994" y="90307"/>
                    <a:pt x="80662" y="82995"/>
                    <a:pt x="93107" y="77239"/>
                  </a:cubicBezTo>
                  <a:cubicBezTo>
                    <a:pt x="94041" y="76617"/>
                    <a:pt x="94819" y="75839"/>
                    <a:pt x="95752" y="75373"/>
                  </a:cubicBezTo>
                  <a:cubicBezTo>
                    <a:pt x="109287" y="67750"/>
                    <a:pt x="122821" y="60127"/>
                    <a:pt x="136355" y="52504"/>
                  </a:cubicBezTo>
                  <a:cubicBezTo>
                    <a:pt x="138222" y="51571"/>
                    <a:pt x="140089" y="50948"/>
                    <a:pt x="140089" y="47993"/>
                  </a:cubicBezTo>
                  <a:cubicBezTo>
                    <a:pt x="139933" y="32436"/>
                    <a:pt x="139933" y="16879"/>
                    <a:pt x="139778" y="1167"/>
                  </a:cubicBezTo>
                  <a:cubicBezTo>
                    <a:pt x="137289" y="1167"/>
                    <a:pt x="135422" y="2567"/>
                    <a:pt x="133555" y="3656"/>
                  </a:cubicBezTo>
                  <a:cubicBezTo>
                    <a:pt x="115976" y="14546"/>
                    <a:pt x="97152" y="23880"/>
                    <a:pt x="79417" y="35081"/>
                  </a:cubicBez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9A3E02E-696D-42E4-AD2C-3EDB7C56CC1F}"/>
                </a:ext>
              </a:extLst>
            </p:cNvPr>
            <p:cNvSpPr/>
            <p:nvPr/>
          </p:nvSpPr>
          <p:spPr>
            <a:xfrm>
              <a:off x="2924028" y="5896164"/>
              <a:ext cx="278506" cy="256840"/>
            </a:xfrm>
            <a:custGeom>
              <a:avLst/>
              <a:gdLst>
                <a:gd name="connsiteX0" fmla="*/ 113487 w 140011"/>
                <a:gd name="connsiteY0" fmla="*/ 64638 h 129121"/>
                <a:gd name="connsiteX1" fmla="*/ 59505 w 140011"/>
                <a:gd name="connsiteY1" fmla="*/ 34303 h 129121"/>
                <a:gd name="connsiteX2" fmla="*/ 30258 w 140011"/>
                <a:gd name="connsiteY2" fmla="*/ 18124 h 129121"/>
                <a:gd name="connsiteX3" fmla="*/ 1478 w 140011"/>
                <a:gd name="connsiteY3" fmla="*/ 1167 h 129121"/>
                <a:gd name="connsiteX4" fmla="*/ 1167 w 140011"/>
                <a:gd name="connsiteY4" fmla="*/ 47993 h 129121"/>
                <a:gd name="connsiteX5" fmla="*/ 4123 w 140011"/>
                <a:gd name="connsiteY5" fmla="*/ 52504 h 129121"/>
                <a:gd name="connsiteX6" fmla="*/ 56082 w 140011"/>
                <a:gd name="connsiteY6" fmla="*/ 82218 h 129121"/>
                <a:gd name="connsiteX7" fmla="*/ 117843 w 140011"/>
                <a:gd name="connsiteY7" fmla="*/ 117065 h 129121"/>
                <a:gd name="connsiteX8" fmla="*/ 139467 w 140011"/>
                <a:gd name="connsiteY8" fmla="*/ 128888 h 129121"/>
                <a:gd name="connsiteX9" fmla="*/ 139467 w 140011"/>
                <a:gd name="connsiteY9" fmla="*/ 79106 h 129121"/>
                <a:gd name="connsiteX10" fmla="*/ 113487 w 140011"/>
                <a:gd name="connsiteY10" fmla="*/ 64638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11" h="129121">
                  <a:moveTo>
                    <a:pt x="113487" y="64638"/>
                  </a:moveTo>
                  <a:cubicBezTo>
                    <a:pt x="95441" y="54527"/>
                    <a:pt x="77551" y="44415"/>
                    <a:pt x="59505" y="34303"/>
                  </a:cubicBezTo>
                  <a:cubicBezTo>
                    <a:pt x="49860" y="28858"/>
                    <a:pt x="40059" y="23569"/>
                    <a:pt x="30258" y="18124"/>
                  </a:cubicBezTo>
                  <a:cubicBezTo>
                    <a:pt x="20613" y="12679"/>
                    <a:pt x="10968" y="7078"/>
                    <a:pt x="1478" y="1167"/>
                  </a:cubicBezTo>
                  <a:cubicBezTo>
                    <a:pt x="1478" y="16724"/>
                    <a:pt x="1478" y="32436"/>
                    <a:pt x="1167" y="47993"/>
                  </a:cubicBezTo>
                  <a:cubicBezTo>
                    <a:pt x="1167" y="50482"/>
                    <a:pt x="2256" y="51415"/>
                    <a:pt x="4123" y="52504"/>
                  </a:cubicBezTo>
                  <a:cubicBezTo>
                    <a:pt x="21391" y="62616"/>
                    <a:pt x="38970" y="71795"/>
                    <a:pt x="56082" y="82218"/>
                  </a:cubicBezTo>
                  <a:cubicBezTo>
                    <a:pt x="76306" y="94507"/>
                    <a:pt x="97308" y="105553"/>
                    <a:pt x="117843" y="117065"/>
                  </a:cubicBezTo>
                  <a:cubicBezTo>
                    <a:pt x="124999" y="121110"/>
                    <a:pt x="132311" y="124843"/>
                    <a:pt x="139467" y="128888"/>
                  </a:cubicBezTo>
                  <a:cubicBezTo>
                    <a:pt x="139467" y="112242"/>
                    <a:pt x="139467" y="95752"/>
                    <a:pt x="139467" y="79106"/>
                  </a:cubicBezTo>
                  <a:cubicBezTo>
                    <a:pt x="130910" y="74439"/>
                    <a:pt x="122199" y="69617"/>
                    <a:pt x="113487" y="64638"/>
                  </a:cubicBezTo>
                  <a:close/>
                </a:path>
              </a:pathLst>
            </a:custGeom>
            <a:solidFill>
              <a:srgbClr val="005A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B4A5721-7140-4FE6-9D2B-5A4B80C4E02E}"/>
                </a:ext>
              </a:extLst>
            </p:cNvPr>
            <p:cNvSpPr/>
            <p:nvPr/>
          </p:nvSpPr>
          <p:spPr>
            <a:xfrm>
              <a:off x="2924028" y="5692240"/>
              <a:ext cx="278506" cy="256840"/>
            </a:xfrm>
            <a:custGeom>
              <a:avLst/>
              <a:gdLst>
                <a:gd name="connsiteX0" fmla="*/ 98708 w 140011"/>
                <a:gd name="connsiteY0" fmla="*/ 105086 h 129121"/>
                <a:gd name="connsiteX1" fmla="*/ 139622 w 140011"/>
                <a:gd name="connsiteY1" fmla="*/ 128421 h 129121"/>
                <a:gd name="connsiteX2" fmla="*/ 139622 w 140011"/>
                <a:gd name="connsiteY2" fmla="*/ 78173 h 129121"/>
                <a:gd name="connsiteX3" fmla="*/ 108509 w 140011"/>
                <a:gd name="connsiteY3" fmla="*/ 61216 h 129121"/>
                <a:gd name="connsiteX4" fmla="*/ 53126 w 140011"/>
                <a:gd name="connsiteY4" fmla="*/ 29480 h 129121"/>
                <a:gd name="connsiteX5" fmla="*/ 33836 w 140011"/>
                <a:gd name="connsiteY5" fmla="*/ 18590 h 129121"/>
                <a:gd name="connsiteX6" fmla="*/ 21702 w 140011"/>
                <a:gd name="connsiteY6" fmla="*/ 11901 h 129121"/>
                <a:gd name="connsiteX7" fmla="*/ 1322 w 140011"/>
                <a:gd name="connsiteY7" fmla="*/ 1167 h 129121"/>
                <a:gd name="connsiteX8" fmla="*/ 1167 w 140011"/>
                <a:gd name="connsiteY8" fmla="*/ 46593 h 129121"/>
                <a:gd name="connsiteX9" fmla="*/ 4900 w 140011"/>
                <a:gd name="connsiteY9" fmla="*/ 52660 h 129121"/>
                <a:gd name="connsiteX10" fmla="*/ 36325 w 140011"/>
                <a:gd name="connsiteY10" fmla="*/ 70239 h 129121"/>
                <a:gd name="connsiteX11" fmla="*/ 47993 w 140011"/>
                <a:gd name="connsiteY11" fmla="*/ 77395 h 129121"/>
                <a:gd name="connsiteX12" fmla="*/ 50793 w 140011"/>
                <a:gd name="connsiteY12" fmla="*/ 78328 h 129121"/>
                <a:gd name="connsiteX13" fmla="*/ 98708 w 140011"/>
                <a:gd name="connsiteY13" fmla="*/ 105086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011" h="129121">
                  <a:moveTo>
                    <a:pt x="98708" y="105086"/>
                  </a:moveTo>
                  <a:cubicBezTo>
                    <a:pt x="112087" y="113331"/>
                    <a:pt x="125777" y="120954"/>
                    <a:pt x="139622" y="128421"/>
                  </a:cubicBezTo>
                  <a:cubicBezTo>
                    <a:pt x="139622" y="111620"/>
                    <a:pt x="139622" y="94974"/>
                    <a:pt x="139622" y="78173"/>
                  </a:cubicBezTo>
                  <a:cubicBezTo>
                    <a:pt x="128888" y="73350"/>
                    <a:pt x="118776" y="66972"/>
                    <a:pt x="108509" y="61216"/>
                  </a:cubicBezTo>
                  <a:cubicBezTo>
                    <a:pt x="89996" y="50793"/>
                    <a:pt x="71017" y="40992"/>
                    <a:pt x="53126" y="29480"/>
                  </a:cubicBezTo>
                  <a:cubicBezTo>
                    <a:pt x="46904" y="25435"/>
                    <a:pt x="40525" y="21857"/>
                    <a:pt x="33836" y="18590"/>
                  </a:cubicBezTo>
                  <a:cubicBezTo>
                    <a:pt x="29791" y="16412"/>
                    <a:pt x="25747" y="14234"/>
                    <a:pt x="21702" y="11901"/>
                  </a:cubicBezTo>
                  <a:cubicBezTo>
                    <a:pt x="15012" y="8012"/>
                    <a:pt x="8478" y="4123"/>
                    <a:pt x="1322" y="1167"/>
                  </a:cubicBezTo>
                  <a:cubicBezTo>
                    <a:pt x="1322" y="16257"/>
                    <a:pt x="1322" y="31502"/>
                    <a:pt x="1167" y="46593"/>
                  </a:cubicBezTo>
                  <a:cubicBezTo>
                    <a:pt x="1167" y="49704"/>
                    <a:pt x="2256" y="51260"/>
                    <a:pt x="4900" y="52660"/>
                  </a:cubicBezTo>
                  <a:cubicBezTo>
                    <a:pt x="15479" y="58416"/>
                    <a:pt x="25902" y="64327"/>
                    <a:pt x="36325" y="70239"/>
                  </a:cubicBezTo>
                  <a:cubicBezTo>
                    <a:pt x="40214" y="72417"/>
                    <a:pt x="44570" y="74128"/>
                    <a:pt x="47993" y="77395"/>
                  </a:cubicBezTo>
                  <a:cubicBezTo>
                    <a:pt x="48926" y="77706"/>
                    <a:pt x="49860" y="77862"/>
                    <a:pt x="50793" y="78328"/>
                  </a:cubicBezTo>
                  <a:cubicBezTo>
                    <a:pt x="66816" y="87040"/>
                    <a:pt x="83151" y="95441"/>
                    <a:pt x="98708" y="105086"/>
                  </a:cubicBezTo>
                  <a:close/>
                </a:path>
              </a:pathLst>
            </a:custGeom>
            <a:solidFill>
              <a:srgbClr val="005A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9" name="Shape 101">
            <a:extLst>
              <a:ext uri="{FF2B5EF4-FFF2-40B4-BE49-F238E27FC236}">
                <a16:creationId xmlns:a16="http://schemas.microsoft.com/office/drawing/2014/main" id="{4D25554C-A280-4F2C-AAFD-CED46889ECEA}"/>
              </a:ext>
            </a:extLst>
          </p:cNvPr>
          <p:cNvSpPr txBox="1"/>
          <p:nvPr/>
        </p:nvSpPr>
        <p:spPr>
          <a:xfrm>
            <a:off x="10632186" y="2880431"/>
            <a:ext cx="1089497" cy="4190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Apps</a:t>
            </a:r>
          </a:p>
        </p:txBody>
      </p:sp>
      <p:sp>
        <p:nvSpPr>
          <p:cNvPr id="130" name="Rectangle: Rounded Corners 91">
            <a:extLst>
              <a:ext uri="{FF2B5EF4-FFF2-40B4-BE49-F238E27FC236}">
                <a16:creationId xmlns:a16="http://schemas.microsoft.com/office/drawing/2014/main" id="{65C5FD6E-8193-45AA-BA70-85C44F0F3C17}"/>
              </a:ext>
            </a:extLst>
          </p:cNvPr>
          <p:cNvSpPr/>
          <p:nvPr/>
        </p:nvSpPr>
        <p:spPr bwMode="auto">
          <a:xfrm>
            <a:off x="8348056" y="1663614"/>
            <a:ext cx="1221242" cy="942225"/>
          </a:xfrm>
          <a:prstGeom prst="roundRect">
            <a:avLst>
              <a:gd name="adj" fmla="val 15688"/>
            </a:avLst>
          </a:prstGeom>
          <a:noFill/>
          <a:ln w="19050">
            <a:solidFill>
              <a:srgbClr val="D1D1D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Rectangle: Rounded Corners 91">
            <a:extLst>
              <a:ext uri="{FF2B5EF4-FFF2-40B4-BE49-F238E27FC236}">
                <a16:creationId xmlns:a16="http://schemas.microsoft.com/office/drawing/2014/main" id="{D0FBB555-E928-4149-8A74-DC778B9328EF}"/>
              </a:ext>
            </a:extLst>
          </p:cNvPr>
          <p:cNvSpPr/>
          <p:nvPr/>
        </p:nvSpPr>
        <p:spPr bwMode="auto">
          <a:xfrm>
            <a:off x="8385573" y="2919925"/>
            <a:ext cx="1210393" cy="867333"/>
          </a:xfrm>
          <a:prstGeom prst="roundRect">
            <a:avLst>
              <a:gd name="adj" fmla="val 15688"/>
            </a:avLst>
          </a:prstGeom>
          <a:noFill/>
          <a:ln w="19050">
            <a:solidFill>
              <a:srgbClr val="D1D1D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Shape 101">
            <a:extLst>
              <a:ext uri="{FF2B5EF4-FFF2-40B4-BE49-F238E27FC236}">
                <a16:creationId xmlns:a16="http://schemas.microsoft.com/office/drawing/2014/main" id="{3C942C10-880B-4D86-B406-0DC2DB0CF5B5}"/>
              </a:ext>
            </a:extLst>
          </p:cNvPr>
          <p:cNvSpPr txBox="1"/>
          <p:nvPr/>
        </p:nvSpPr>
        <p:spPr>
          <a:xfrm>
            <a:off x="8373263" y="1665947"/>
            <a:ext cx="1210082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Model Serving</a:t>
            </a:r>
          </a:p>
        </p:txBody>
      </p:sp>
      <p:sp>
        <p:nvSpPr>
          <p:cNvPr id="133" name="Shape 101">
            <a:extLst>
              <a:ext uri="{FF2B5EF4-FFF2-40B4-BE49-F238E27FC236}">
                <a16:creationId xmlns:a16="http://schemas.microsoft.com/office/drawing/2014/main" id="{1B39AE02-52D3-415A-93C6-2A2676D89BC9}"/>
              </a:ext>
            </a:extLst>
          </p:cNvPr>
          <p:cNvSpPr txBox="1"/>
          <p:nvPr/>
        </p:nvSpPr>
        <p:spPr>
          <a:xfrm>
            <a:off x="8412083" y="4513271"/>
            <a:ext cx="1210082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Ad-hoc Analysis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10C441B-AA05-4BB4-B58C-EDF50AF1F573}"/>
              </a:ext>
            </a:extLst>
          </p:cNvPr>
          <p:cNvCxnSpPr>
            <a:cxnSpLocks/>
          </p:cNvCxnSpPr>
          <p:nvPr/>
        </p:nvCxnSpPr>
        <p:spPr>
          <a:xfrm>
            <a:off x="7742176" y="3902774"/>
            <a:ext cx="3012933" cy="589475"/>
          </a:xfrm>
          <a:prstGeom prst="bentConnector3">
            <a:avLst>
              <a:gd name="adj1" fmla="val 9952"/>
            </a:avLst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sp>
        <p:nvSpPr>
          <p:cNvPr id="135" name="Shape 101">
            <a:extLst>
              <a:ext uri="{FF2B5EF4-FFF2-40B4-BE49-F238E27FC236}">
                <a16:creationId xmlns:a16="http://schemas.microsoft.com/office/drawing/2014/main" id="{E8566819-01BF-4590-89BD-75C7E301333B}"/>
              </a:ext>
            </a:extLst>
          </p:cNvPr>
          <p:cNvSpPr txBox="1"/>
          <p:nvPr/>
        </p:nvSpPr>
        <p:spPr>
          <a:xfrm>
            <a:off x="8403319" y="2930757"/>
            <a:ext cx="121008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Operational Databases</a:t>
            </a:r>
          </a:p>
        </p:txBody>
      </p: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4863ACAE-7A7B-478C-9E96-07C83AF0527F}"/>
              </a:ext>
            </a:extLst>
          </p:cNvPr>
          <p:cNvCxnSpPr>
            <a:cxnSpLocks/>
          </p:cNvCxnSpPr>
          <p:nvPr/>
        </p:nvCxnSpPr>
        <p:spPr>
          <a:xfrm>
            <a:off x="9560963" y="2018160"/>
            <a:ext cx="1124016" cy="54356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EA92671D-0C87-4C56-AC8D-D29D0ABC3128}"/>
              </a:ext>
            </a:extLst>
          </p:cNvPr>
          <p:cNvCxnSpPr>
            <a:cxnSpLocks/>
          </p:cNvCxnSpPr>
          <p:nvPr/>
        </p:nvCxnSpPr>
        <p:spPr>
          <a:xfrm flipV="1">
            <a:off x="9676458" y="2749455"/>
            <a:ext cx="1008521" cy="55000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FE168FEC-D2A1-4ACF-B256-8D64AF13AAF7}"/>
              </a:ext>
            </a:extLst>
          </p:cNvPr>
          <p:cNvCxnSpPr>
            <a:cxnSpLocks/>
          </p:cNvCxnSpPr>
          <p:nvPr/>
        </p:nvCxnSpPr>
        <p:spPr>
          <a:xfrm flipV="1">
            <a:off x="7738805" y="3261164"/>
            <a:ext cx="634458" cy="44738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52016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5BA-CF1D-468F-B51C-1BF231D1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Big Data Warehouse</a:t>
            </a:r>
          </a:p>
        </p:txBody>
      </p:sp>
      <p:sp>
        <p:nvSpPr>
          <p:cNvPr id="91" name="Right Bracket 90">
            <a:extLst>
              <a:ext uri="{FF2B5EF4-FFF2-40B4-BE49-F238E27FC236}">
                <a16:creationId xmlns:a16="http://schemas.microsoft.com/office/drawing/2014/main" id="{85B96194-7FA2-49AA-A1AE-11E35A03549D}"/>
              </a:ext>
            </a:extLst>
          </p:cNvPr>
          <p:cNvSpPr/>
          <p:nvPr/>
        </p:nvSpPr>
        <p:spPr>
          <a:xfrm>
            <a:off x="2215617" y="2358243"/>
            <a:ext cx="100766" cy="2681121"/>
          </a:xfrm>
          <a:prstGeom prst="rightBracke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50A65AC-3084-4590-8CF1-DC393F531BEF}"/>
              </a:ext>
            </a:extLst>
          </p:cNvPr>
          <p:cNvSpPr txBox="1"/>
          <p:nvPr/>
        </p:nvSpPr>
        <p:spPr>
          <a:xfrm>
            <a:off x="308034" y="4794866"/>
            <a:ext cx="1632135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/ custom apps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(Structured)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3466DFF-E56B-4E4A-9C40-E8C24A93895A}"/>
              </a:ext>
            </a:extLst>
          </p:cNvPr>
          <p:cNvSpPr txBox="1"/>
          <p:nvPr/>
        </p:nvSpPr>
        <p:spPr>
          <a:xfrm>
            <a:off x="308035" y="2531672"/>
            <a:ext cx="1475072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Logs, files and media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(unstructured)</a:t>
            </a:r>
          </a:p>
        </p:txBody>
      </p: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F0F696DD-96E2-4821-9142-0D0323271210}"/>
              </a:ext>
            </a:extLst>
          </p:cNvPr>
          <p:cNvCxnSpPr>
            <a:cxnSpLocks/>
          </p:cNvCxnSpPr>
          <p:nvPr/>
        </p:nvCxnSpPr>
        <p:spPr>
          <a:xfrm flipV="1">
            <a:off x="4969710" y="2825544"/>
            <a:ext cx="1796787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8C9615C2-1760-46CE-8EEC-2BAF802AA1A4}"/>
              </a:ext>
            </a:extLst>
          </p:cNvPr>
          <p:cNvCxnSpPr>
            <a:cxnSpLocks/>
          </p:cNvCxnSpPr>
          <p:nvPr/>
        </p:nvCxnSpPr>
        <p:spPr>
          <a:xfrm>
            <a:off x="9923284" y="4914098"/>
            <a:ext cx="717007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44BE400-3B21-4DB5-A86D-DD2B056CF5EC}"/>
              </a:ext>
            </a:extLst>
          </p:cNvPr>
          <p:cNvSpPr/>
          <p:nvPr/>
        </p:nvSpPr>
        <p:spPr>
          <a:xfrm>
            <a:off x="4004484" y="3117106"/>
            <a:ext cx="109661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storage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0F4E1894-2FE6-4876-A8B0-0DBC9813C812}"/>
              </a:ext>
            </a:extLst>
          </p:cNvPr>
          <p:cNvSpPr/>
          <p:nvPr/>
        </p:nvSpPr>
        <p:spPr>
          <a:xfrm>
            <a:off x="4592872" y="4833081"/>
            <a:ext cx="73318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Polybase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2F6CB65F-D0E2-4F58-89A0-E3F4BDB79789}"/>
              </a:ext>
            </a:extLst>
          </p:cNvPr>
          <p:cNvSpPr/>
          <p:nvPr/>
        </p:nvSpPr>
        <p:spPr>
          <a:xfrm>
            <a:off x="8424579" y="5240013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6A08739-467E-4072-B7C2-BF3CCBE53E62}"/>
              </a:ext>
            </a:extLst>
          </p:cNvPr>
          <p:cNvSpPr/>
          <p:nvPr/>
        </p:nvSpPr>
        <p:spPr>
          <a:xfrm>
            <a:off x="2672827" y="3117106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3F26C1-C087-4E48-8AF6-1018382BC9D0}"/>
              </a:ext>
            </a:extLst>
          </p:cNvPr>
          <p:cNvSpPr/>
          <p:nvPr/>
        </p:nvSpPr>
        <p:spPr>
          <a:xfrm>
            <a:off x="2672827" y="5057423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689735A-9021-4AD8-A9D6-C116A74200B5}"/>
              </a:ext>
            </a:extLst>
          </p:cNvPr>
          <p:cNvCxnSpPr>
            <a:cxnSpLocks/>
            <a:endCxn id="243" idx="0"/>
          </p:cNvCxnSpPr>
          <p:nvPr/>
        </p:nvCxnSpPr>
        <p:spPr>
          <a:xfrm>
            <a:off x="7602550" y="2815789"/>
            <a:ext cx="3548554" cy="1751266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CF80F6E-0843-4E86-B24D-3D0B78DC2311}"/>
              </a:ext>
            </a:extLst>
          </p:cNvPr>
          <p:cNvSpPr/>
          <p:nvPr/>
        </p:nvSpPr>
        <p:spPr>
          <a:xfrm>
            <a:off x="6502777" y="3117106"/>
            <a:ext cx="142859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3AD72E-FCC7-4790-A51E-F82923F8E09F}"/>
              </a:ext>
            </a:extLst>
          </p:cNvPr>
          <p:cNvGrpSpPr/>
          <p:nvPr/>
        </p:nvGrpSpPr>
        <p:grpSpPr>
          <a:xfrm>
            <a:off x="571089" y="4295397"/>
            <a:ext cx="1064771" cy="406286"/>
            <a:chOff x="579957" y="1614888"/>
            <a:chExt cx="1064771" cy="406286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5C8F957-B6F7-4FC0-9FDA-9C79699C6455}"/>
                </a:ext>
              </a:extLst>
            </p:cNvPr>
            <p:cNvGrpSpPr/>
            <p:nvPr/>
          </p:nvGrpSpPr>
          <p:grpSpPr>
            <a:xfrm>
              <a:off x="1174991" y="1632049"/>
              <a:ext cx="469737" cy="385154"/>
              <a:chOff x="1778647" y="1301093"/>
              <a:chExt cx="307813" cy="252387"/>
            </a:xfrm>
            <a:noFill/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3615FA2-99E9-4F90-B4E1-FFC3AE9DFDD7}"/>
                  </a:ext>
                </a:extLst>
              </p:cNvPr>
              <p:cNvGrpSpPr/>
              <p:nvPr/>
            </p:nvGrpSpPr>
            <p:grpSpPr>
              <a:xfrm>
                <a:off x="1778647" y="1301093"/>
                <a:ext cx="307813" cy="252387"/>
                <a:chOff x="2107086" y="1452805"/>
                <a:chExt cx="307813" cy="252387"/>
              </a:xfrm>
              <a:grpFill/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6D770334-E05F-4383-91F9-7AC2F185A497}"/>
                    </a:ext>
                  </a:extLst>
                </p:cNvPr>
                <p:cNvSpPr/>
                <p:nvPr/>
              </p:nvSpPr>
              <p:spPr bwMode="auto">
                <a:xfrm>
                  <a:off x="2107086" y="1596776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AB733D5-2232-4906-9C4C-B59618406DF0}"/>
                    </a:ext>
                  </a:extLst>
                </p:cNvPr>
                <p:cNvSpPr/>
                <p:nvPr/>
              </p:nvSpPr>
              <p:spPr bwMode="auto">
                <a:xfrm>
                  <a:off x="2252041" y="1452805"/>
                  <a:ext cx="162858" cy="162858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5A4DD559-F24E-4266-A426-9778D8FF9135}"/>
                    </a:ext>
                  </a:extLst>
                </p:cNvPr>
                <p:cNvSpPr/>
                <p:nvPr/>
              </p:nvSpPr>
              <p:spPr bwMode="auto">
                <a:xfrm>
                  <a:off x="2107086" y="1453330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7392A6F2-321D-4243-BFB0-725AD35D5AFD}"/>
                    </a:ext>
                  </a:extLst>
                </p:cNvPr>
                <p:cNvSpPr/>
                <p:nvPr/>
              </p:nvSpPr>
              <p:spPr bwMode="auto">
                <a:xfrm>
                  <a:off x="2253489" y="1652588"/>
                  <a:ext cx="159337" cy="51699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6C7C46B-A9CC-40A9-9B15-3B3FD48D27E4}"/>
                  </a:ext>
                </a:extLst>
              </p:cNvPr>
              <p:cNvCxnSpPr/>
              <p:nvPr/>
            </p:nvCxnSpPr>
            <p:spPr>
              <a:xfrm>
                <a:off x="1979319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88C9012-F887-4A54-89FF-BCF5F0F4168E}"/>
                  </a:ext>
                </a:extLst>
              </p:cNvPr>
              <p:cNvCxnSpPr/>
              <p:nvPr/>
            </p:nvCxnSpPr>
            <p:spPr>
              <a:xfrm>
                <a:off x="2031707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8173163-8CBE-4117-950D-C142AEAF6C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957" y="1614888"/>
              <a:ext cx="416196" cy="406286"/>
              <a:chOff x="1759" y="236"/>
              <a:chExt cx="252" cy="246"/>
            </a:xfrm>
            <a:noFill/>
          </p:grpSpPr>
          <p:sp>
            <p:nvSpPr>
              <p:cNvPr id="170" name="Freeform 106">
                <a:extLst>
                  <a:ext uri="{FF2B5EF4-FFF2-40B4-BE49-F238E27FC236}">
                    <a16:creationId xmlns:a16="http://schemas.microsoft.com/office/drawing/2014/main" id="{D06F49A6-DE65-4BC6-B274-44452F349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3413F5B-B73D-4C52-B7F1-AC6339896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47BC0014-23CF-46FE-8ED4-EF3F3F2C2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0D4E8A6-3BAA-4868-AEAB-458A887D9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614C22-A2EE-459C-BFCB-A351F0350F05}"/>
              </a:ext>
            </a:extLst>
          </p:cNvPr>
          <p:cNvGrpSpPr/>
          <p:nvPr/>
        </p:nvGrpSpPr>
        <p:grpSpPr>
          <a:xfrm>
            <a:off x="511757" y="2106315"/>
            <a:ext cx="1167152" cy="348720"/>
            <a:chOff x="1555307" y="5853300"/>
            <a:chExt cx="1271350" cy="379852"/>
          </a:xfrm>
        </p:grpSpPr>
        <p:grpSp>
          <p:nvGrpSpPr>
            <p:cNvPr id="174" name="Group 4">
              <a:extLst>
                <a:ext uri="{FF2B5EF4-FFF2-40B4-BE49-F238E27FC236}">
                  <a16:creationId xmlns:a16="http://schemas.microsoft.com/office/drawing/2014/main" id="{0187442F-0B75-4AB6-81AC-EFDCB085F8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55307" y="5853300"/>
              <a:ext cx="259568" cy="379852"/>
              <a:chOff x="3526" y="3353"/>
              <a:chExt cx="164" cy="240"/>
            </a:xfrm>
          </p:grpSpPr>
          <p:sp>
            <p:nvSpPr>
              <p:cNvPr id="175" name="Freeform 5">
                <a:extLst>
                  <a:ext uri="{FF2B5EF4-FFF2-40B4-BE49-F238E27FC236}">
                    <a16:creationId xmlns:a16="http://schemas.microsoft.com/office/drawing/2014/main" id="{ED3AD797-DCD7-4D8F-B8E0-0DACE203E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3353"/>
                <a:ext cx="164" cy="215"/>
              </a:xfrm>
              <a:custGeom>
                <a:avLst/>
                <a:gdLst>
                  <a:gd name="T0" fmla="*/ 204 w 226"/>
                  <a:gd name="T1" fmla="*/ 289 h 296"/>
                  <a:gd name="T2" fmla="*/ 226 w 226"/>
                  <a:gd name="T3" fmla="*/ 296 h 296"/>
                  <a:gd name="T4" fmla="*/ 226 w 226"/>
                  <a:gd name="T5" fmla="*/ 55 h 296"/>
                  <a:gd name="T6" fmla="*/ 39 w 226"/>
                  <a:gd name="T7" fmla="*/ 0 h 296"/>
                  <a:gd name="T8" fmla="*/ 0 w 226"/>
                  <a:gd name="T9" fmla="*/ 3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96">
                    <a:moveTo>
                      <a:pt x="204" y="289"/>
                    </a:moveTo>
                    <a:cubicBezTo>
                      <a:pt x="226" y="296"/>
                      <a:pt x="226" y="296"/>
                      <a:pt x="226" y="296"/>
                    </a:cubicBezTo>
                    <a:cubicBezTo>
                      <a:pt x="226" y="55"/>
                      <a:pt x="226" y="55"/>
                      <a:pt x="226" y="5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12" y="0"/>
                      <a:pt x="0" y="34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6" name="Freeform 6">
                <a:extLst>
                  <a:ext uri="{FF2B5EF4-FFF2-40B4-BE49-F238E27FC236}">
                    <a16:creationId xmlns:a16="http://schemas.microsoft.com/office/drawing/2014/main" id="{B4A60F5B-3B40-428B-8F45-6B49CC1E1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3370"/>
                <a:ext cx="120" cy="211"/>
              </a:xfrm>
              <a:custGeom>
                <a:avLst/>
                <a:gdLst>
                  <a:gd name="T0" fmla="*/ 0 w 120"/>
                  <a:gd name="T1" fmla="*/ 0 h 211"/>
                  <a:gd name="T2" fmla="*/ 120 w 120"/>
                  <a:gd name="T3" fmla="*/ 37 h 211"/>
                  <a:gd name="T4" fmla="*/ 120 w 120"/>
                  <a:gd name="T5" fmla="*/ 211 h 211"/>
                  <a:gd name="T6" fmla="*/ 104 w 120"/>
                  <a:gd name="T7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11">
                    <a:moveTo>
                      <a:pt x="0" y="0"/>
                    </a:moveTo>
                    <a:lnTo>
                      <a:pt x="120" y="37"/>
                    </a:lnTo>
                    <a:lnTo>
                      <a:pt x="120" y="211"/>
                    </a:lnTo>
                    <a:lnTo>
                      <a:pt x="104" y="206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7" name="Freeform 7">
                <a:extLst>
                  <a:ext uri="{FF2B5EF4-FFF2-40B4-BE49-F238E27FC236}">
                    <a16:creationId xmlns:a16="http://schemas.microsoft.com/office/drawing/2014/main" id="{9AB9007F-0E80-432F-A57D-8217512D1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" y="3382"/>
                <a:ext cx="131" cy="211"/>
              </a:xfrm>
              <a:custGeom>
                <a:avLst/>
                <a:gdLst>
                  <a:gd name="T0" fmla="*/ 131 w 131"/>
                  <a:gd name="T1" fmla="*/ 38 h 211"/>
                  <a:gd name="T2" fmla="*/ 131 w 131"/>
                  <a:gd name="T3" fmla="*/ 211 h 211"/>
                  <a:gd name="T4" fmla="*/ 0 w 131"/>
                  <a:gd name="T5" fmla="*/ 173 h 211"/>
                  <a:gd name="T6" fmla="*/ 0 w 131"/>
                  <a:gd name="T7" fmla="*/ 0 h 211"/>
                  <a:gd name="T8" fmla="*/ 131 w 131"/>
                  <a:gd name="T9" fmla="*/ 3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11">
                    <a:moveTo>
                      <a:pt x="131" y="38"/>
                    </a:moveTo>
                    <a:lnTo>
                      <a:pt x="131" y="211"/>
                    </a:lnTo>
                    <a:lnTo>
                      <a:pt x="0" y="173"/>
                    </a:lnTo>
                    <a:lnTo>
                      <a:pt x="0" y="0"/>
                    </a:lnTo>
                    <a:lnTo>
                      <a:pt x="131" y="38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E0130CE-34CE-4BD6-9371-79438752B500}"/>
                </a:ext>
              </a:extLst>
            </p:cNvPr>
            <p:cNvGrpSpPr/>
            <p:nvPr/>
          </p:nvGrpSpPr>
          <p:grpSpPr>
            <a:xfrm>
              <a:off x="1984596" y="5863452"/>
              <a:ext cx="293717" cy="359549"/>
              <a:chOff x="965200" y="3436897"/>
              <a:chExt cx="528881" cy="647424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3FD7338A-C414-42AE-A456-F177C7916708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184" name="Snip Single Corner Rectangle 26">
                  <a:extLst>
                    <a:ext uri="{FF2B5EF4-FFF2-40B4-BE49-F238E27FC236}">
                      <a16:creationId xmlns:a16="http://schemas.microsoft.com/office/drawing/2014/main" id="{088431C5-9E6A-4929-9282-4FB5FFB697AE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5" name="Triangle 27">
                  <a:extLst>
                    <a:ext uri="{FF2B5EF4-FFF2-40B4-BE49-F238E27FC236}">
                      <a16:creationId xmlns:a16="http://schemas.microsoft.com/office/drawing/2014/main" id="{24F052E1-6371-413D-B1F1-D3D2F4D1AF1A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F973DD6-A6D7-4C97-9863-CA724F0F6E55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F0E018C-DB4B-46E8-9318-7F7659AD2777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AA95EC7-9451-4BAB-9458-5F8720B18916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492C968-91E8-496A-9858-24BD71A5C7BB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52890A-4F03-4E84-B982-708F1E31C01E}"/>
                </a:ext>
              </a:extLst>
            </p:cNvPr>
            <p:cNvGrpSpPr/>
            <p:nvPr/>
          </p:nvGrpSpPr>
          <p:grpSpPr>
            <a:xfrm>
              <a:off x="2448035" y="5853915"/>
              <a:ext cx="378622" cy="378622"/>
              <a:chOff x="1658620" y="1705294"/>
              <a:chExt cx="326376" cy="32637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849AE95-D0A6-4732-AAAA-430DAE1781C8}"/>
                  </a:ext>
                </a:extLst>
              </p:cNvPr>
              <p:cNvSpPr/>
              <p:nvPr/>
            </p:nvSpPr>
            <p:spPr bwMode="auto">
              <a:xfrm>
                <a:off x="1658620" y="1705294"/>
                <a:ext cx="326376" cy="3263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5D7062B7-34DF-4D11-8E87-34A398F6F6A3}"/>
                  </a:ext>
                </a:extLst>
              </p:cNvPr>
              <p:cNvSpPr/>
              <p:nvPr/>
            </p:nvSpPr>
            <p:spPr bwMode="auto">
              <a:xfrm rot="5400000">
                <a:off x="1759612" y="1802351"/>
                <a:ext cx="153423" cy="13226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BB6CEC0-A098-427D-843C-6473E9BDCCEB}"/>
              </a:ext>
            </a:extLst>
          </p:cNvPr>
          <p:cNvGrpSpPr/>
          <p:nvPr/>
        </p:nvGrpSpPr>
        <p:grpSpPr>
          <a:xfrm>
            <a:off x="4275680" y="2580933"/>
            <a:ext cx="554226" cy="494220"/>
            <a:chOff x="2488012" y="1320237"/>
            <a:chExt cx="4696415" cy="4187934"/>
          </a:xfrm>
        </p:grpSpPr>
        <p:sp>
          <p:nvSpPr>
            <p:cNvPr id="187" name="Hexagon 186">
              <a:extLst>
                <a:ext uri="{FF2B5EF4-FFF2-40B4-BE49-F238E27FC236}">
                  <a16:creationId xmlns:a16="http://schemas.microsoft.com/office/drawing/2014/main" id="{7225FF66-6220-4FFA-B8E4-378FBD4E388D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Snip Single Corner Rectangle 26">
              <a:extLst>
                <a:ext uri="{FF2B5EF4-FFF2-40B4-BE49-F238E27FC236}">
                  <a16:creationId xmlns:a16="http://schemas.microsoft.com/office/drawing/2014/main" id="{E0700F30-37F5-45AF-BCB7-7C8C8393A7F9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35D1F90-5446-47B5-9F0E-08BEB46619F9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6C20C51F-05DC-431C-BA2E-7FEE8C8B001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552B09C-792F-468A-BAF5-C4DFE6873645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9AFC793-A1BE-4485-A17D-1A69C2A1BF8C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40A4AB9-B950-444A-854E-D0B5911AD621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2EF70C85-2FC6-4AFC-AECB-DD39BD738E53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A6DF679-9B9B-4FAB-9655-63B2376F71F6}"/>
              </a:ext>
            </a:extLst>
          </p:cNvPr>
          <p:cNvGrpSpPr/>
          <p:nvPr/>
        </p:nvGrpSpPr>
        <p:grpSpPr>
          <a:xfrm>
            <a:off x="9081256" y="4439748"/>
            <a:ext cx="732312" cy="719160"/>
            <a:chOff x="2549926" y="1227604"/>
            <a:chExt cx="5177116" cy="5084148"/>
          </a:xfrm>
        </p:grpSpPr>
        <p:sp>
          <p:nvSpPr>
            <p:cNvPr id="196" name="Freeform: Shape 821">
              <a:extLst>
                <a:ext uri="{FF2B5EF4-FFF2-40B4-BE49-F238E27FC236}">
                  <a16:creationId xmlns:a16="http://schemas.microsoft.com/office/drawing/2014/main" id="{DF59EE60-A753-4063-82D3-33F44B5E4D27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782354C-5951-45B5-9BB3-25BE0111B8F1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786B7F7-B983-48F2-8253-942DB1F7C118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0D453526-6974-4EF4-8E28-3A496CB82E7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555B6C7-BF26-4227-9B0E-FDAE1870A36C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AE59011-03DB-4EF1-A7B8-A984A109B272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AC36796-5B12-4F67-A1D0-E262F00D02B3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Cylinder 828">
              <a:extLst>
                <a:ext uri="{FF2B5EF4-FFF2-40B4-BE49-F238E27FC236}">
                  <a16:creationId xmlns:a16="http://schemas.microsoft.com/office/drawing/2014/main" id="{EE8C7373-4C33-4251-B41B-055F5935AAA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3755033-5A4D-4A15-AA4B-93873EE60743}"/>
              </a:ext>
            </a:extLst>
          </p:cNvPr>
          <p:cNvGrpSpPr/>
          <p:nvPr/>
        </p:nvGrpSpPr>
        <p:grpSpPr>
          <a:xfrm>
            <a:off x="2953700" y="2587700"/>
            <a:ext cx="485337" cy="487453"/>
            <a:chOff x="5279190" y="5401430"/>
            <a:chExt cx="1101836" cy="1106637"/>
          </a:xfrm>
        </p:grpSpPr>
        <p:sp>
          <p:nvSpPr>
            <p:cNvPr id="205" name="Freeform: Shape 815">
              <a:extLst>
                <a:ext uri="{FF2B5EF4-FFF2-40B4-BE49-F238E27FC236}">
                  <a16:creationId xmlns:a16="http://schemas.microsoft.com/office/drawing/2014/main" id="{AC1FABD0-638F-486A-8EEA-6A1D7F640CD2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Freeform: Shape 816">
              <a:extLst>
                <a:ext uri="{FF2B5EF4-FFF2-40B4-BE49-F238E27FC236}">
                  <a16:creationId xmlns:a16="http://schemas.microsoft.com/office/drawing/2014/main" id="{97DED238-7DF5-4C5D-BC6B-69AC0B31A78E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Freeform: Shape 817">
              <a:extLst>
                <a:ext uri="{FF2B5EF4-FFF2-40B4-BE49-F238E27FC236}">
                  <a16:creationId xmlns:a16="http://schemas.microsoft.com/office/drawing/2014/main" id="{DB69CEC7-9208-45E1-BACF-A58B784774C4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8" name="Freeform: Shape 818">
              <a:extLst>
                <a:ext uri="{FF2B5EF4-FFF2-40B4-BE49-F238E27FC236}">
                  <a16:creationId xmlns:a16="http://schemas.microsoft.com/office/drawing/2014/main" id="{E2189A0F-3C31-4E40-9EF8-77C25E2A4667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09" name="Freeform: Shape 819">
              <a:extLst>
                <a:ext uri="{FF2B5EF4-FFF2-40B4-BE49-F238E27FC236}">
                  <a16:creationId xmlns:a16="http://schemas.microsoft.com/office/drawing/2014/main" id="{04653F42-7E1C-44F5-B45D-F771AAB4947B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585" name="Connector: Elbow 584">
            <a:extLst>
              <a:ext uri="{FF2B5EF4-FFF2-40B4-BE49-F238E27FC236}">
                <a16:creationId xmlns:a16="http://schemas.microsoft.com/office/drawing/2014/main" id="{29EDCC12-5C80-4946-BB77-3E89918104DB}"/>
              </a:ext>
            </a:extLst>
          </p:cNvPr>
          <p:cNvCxnSpPr>
            <a:cxnSpLocks/>
            <a:stCxn id="584" idx="2"/>
          </p:cNvCxnSpPr>
          <p:nvPr/>
        </p:nvCxnSpPr>
        <p:spPr>
          <a:xfrm rot="16200000" flipH="1">
            <a:off x="6020755" y="1903061"/>
            <a:ext cx="1322304" cy="4258226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Arrow Connector 579">
            <a:extLst>
              <a:ext uri="{FF2B5EF4-FFF2-40B4-BE49-F238E27FC236}">
                <a16:creationId xmlns:a16="http://schemas.microsoft.com/office/drawing/2014/main" id="{4DAFEEC1-9B8E-487F-BC74-13880D18F6DD}"/>
              </a:ext>
            </a:extLst>
          </p:cNvPr>
          <p:cNvCxnSpPr>
            <a:cxnSpLocks/>
          </p:cNvCxnSpPr>
          <p:nvPr/>
        </p:nvCxnSpPr>
        <p:spPr>
          <a:xfrm>
            <a:off x="3572438" y="4836624"/>
            <a:ext cx="523858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16E02355-1FDC-4FE5-850B-4BC21C25D34F}"/>
              </a:ext>
            </a:extLst>
          </p:cNvPr>
          <p:cNvCxnSpPr>
            <a:cxnSpLocks/>
          </p:cNvCxnSpPr>
          <p:nvPr/>
        </p:nvCxnSpPr>
        <p:spPr>
          <a:xfrm>
            <a:off x="3572437" y="2828043"/>
            <a:ext cx="55950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DD2C98C-EDA4-41FA-968C-0AEE42B53C8A}"/>
              </a:ext>
            </a:extLst>
          </p:cNvPr>
          <p:cNvCxnSpPr>
            <a:cxnSpLocks/>
          </p:cNvCxnSpPr>
          <p:nvPr/>
        </p:nvCxnSpPr>
        <p:spPr>
          <a:xfrm>
            <a:off x="2316994" y="2828043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B378C9D-67C6-4AF3-9BA2-B2F8D7EAA46C}"/>
              </a:ext>
            </a:extLst>
          </p:cNvPr>
          <p:cNvCxnSpPr>
            <a:cxnSpLocks/>
          </p:cNvCxnSpPr>
          <p:nvPr/>
        </p:nvCxnSpPr>
        <p:spPr>
          <a:xfrm>
            <a:off x="2316994" y="4834959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9123C0B-51C4-48E5-ADC8-57BE594C17D2}"/>
              </a:ext>
            </a:extLst>
          </p:cNvPr>
          <p:cNvGrpSpPr/>
          <p:nvPr/>
        </p:nvGrpSpPr>
        <p:grpSpPr>
          <a:xfrm>
            <a:off x="2953700" y="4519140"/>
            <a:ext cx="485337" cy="487453"/>
            <a:chOff x="5279190" y="5401430"/>
            <a:chExt cx="1101836" cy="1106637"/>
          </a:xfrm>
        </p:grpSpPr>
        <p:sp>
          <p:nvSpPr>
            <p:cNvPr id="218" name="Freeform: Shape 815">
              <a:extLst>
                <a:ext uri="{FF2B5EF4-FFF2-40B4-BE49-F238E27FC236}">
                  <a16:creationId xmlns:a16="http://schemas.microsoft.com/office/drawing/2014/main" id="{882050E2-DD05-4785-BA28-545A84A85863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Freeform: Shape 816">
              <a:extLst>
                <a:ext uri="{FF2B5EF4-FFF2-40B4-BE49-F238E27FC236}">
                  <a16:creationId xmlns:a16="http://schemas.microsoft.com/office/drawing/2014/main" id="{E13CCDC1-8686-4B39-B24E-1C5F703621EE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Freeform: Shape 817">
              <a:extLst>
                <a:ext uri="{FF2B5EF4-FFF2-40B4-BE49-F238E27FC236}">
                  <a16:creationId xmlns:a16="http://schemas.microsoft.com/office/drawing/2014/main" id="{B0930802-92EC-4BEB-8492-9251A1E8DE55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Freeform: Shape 818">
              <a:extLst>
                <a:ext uri="{FF2B5EF4-FFF2-40B4-BE49-F238E27FC236}">
                  <a16:creationId xmlns:a16="http://schemas.microsoft.com/office/drawing/2014/main" id="{42E1F51A-354C-49F1-A34E-E116A8F23448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22" name="Freeform: Shape 819">
              <a:extLst>
                <a:ext uri="{FF2B5EF4-FFF2-40B4-BE49-F238E27FC236}">
                  <a16:creationId xmlns:a16="http://schemas.microsoft.com/office/drawing/2014/main" id="{0D96DED3-49C6-4C25-A046-1C768D5BDD5F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6" name="Shape 101">
            <a:extLst>
              <a:ext uri="{FF2B5EF4-FFF2-40B4-BE49-F238E27FC236}">
                <a16:creationId xmlns:a16="http://schemas.microsoft.com/office/drawing/2014/main" id="{7B4DF503-F480-496E-A733-DD9FAD666D7B}"/>
              </a:ext>
            </a:extLst>
          </p:cNvPr>
          <p:cNvSpPr txBox="1"/>
          <p:nvPr/>
        </p:nvSpPr>
        <p:spPr>
          <a:xfrm>
            <a:off x="10409065" y="5271020"/>
            <a:ext cx="1516015" cy="25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Analytical dashboards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8288329-B5B9-48C7-A983-7EC747CD3DEB}"/>
              </a:ext>
            </a:extLst>
          </p:cNvPr>
          <p:cNvGrpSpPr/>
          <p:nvPr/>
        </p:nvGrpSpPr>
        <p:grpSpPr>
          <a:xfrm>
            <a:off x="10816416" y="4567055"/>
            <a:ext cx="669375" cy="526560"/>
            <a:chOff x="10725498" y="5087603"/>
            <a:chExt cx="498940" cy="424437"/>
          </a:xfrm>
        </p:grpSpPr>
        <p:sp>
          <p:nvSpPr>
            <p:cNvPr id="241" name="graph_2">
              <a:extLst>
                <a:ext uri="{FF2B5EF4-FFF2-40B4-BE49-F238E27FC236}">
                  <a16:creationId xmlns:a16="http://schemas.microsoft.com/office/drawing/2014/main" id="{29953A95-0880-46B2-8D42-1354E4E3B9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88A799A8-6612-4611-BEAC-AC417508B8FA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243" name="Rectangle 9">
                <a:extLst>
                  <a:ext uri="{FF2B5EF4-FFF2-40B4-BE49-F238E27FC236}">
                    <a16:creationId xmlns:a16="http://schemas.microsoft.com/office/drawing/2014/main" id="{31B18417-C721-45E3-9986-487C7E49F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Line 10">
                <a:extLst>
                  <a:ext uri="{FF2B5EF4-FFF2-40B4-BE49-F238E27FC236}">
                    <a16:creationId xmlns:a16="http://schemas.microsoft.com/office/drawing/2014/main" id="{7164177F-9624-423B-9BC9-8729A7504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Oval 11">
                <a:extLst>
                  <a:ext uri="{FF2B5EF4-FFF2-40B4-BE49-F238E27FC236}">
                    <a16:creationId xmlns:a16="http://schemas.microsoft.com/office/drawing/2014/main" id="{5EBA874A-B7BE-4152-A8B7-4E216267A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Oval 12">
                <a:extLst>
                  <a:ext uri="{FF2B5EF4-FFF2-40B4-BE49-F238E27FC236}">
                    <a16:creationId xmlns:a16="http://schemas.microsoft.com/office/drawing/2014/main" id="{C7370ECB-CBDB-4995-8B8F-85D626094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Oval 13">
                <a:extLst>
                  <a:ext uri="{FF2B5EF4-FFF2-40B4-BE49-F238E27FC236}">
                    <a16:creationId xmlns:a16="http://schemas.microsoft.com/office/drawing/2014/main" id="{9955660E-D525-4285-9422-CF11FB146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199FEA-1205-48B6-9700-EC66BF15EC4E}"/>
              </a:ext>
            </a:extLst>
          </p:cNvPr>
          <p:cNvGrpSpPr/>
          <p:nvPr/>
        </p:nvGrpSpPr>
        <p:grpSpPr>
          <a:xfrm>
            <a:off x="6919439" y="2616558"/>
            <a:ext cx="595274" cy="485668"/>
            <a:chOff x="5818113" y="2550840"/>
            <a:chExt cx="529278" cy="431824"/>
          </a:xfrm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E320F35E-7DDC-41EC-86AF-B60F1A0B05E2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EFEE31B-F517-438D-90BA-119D26919E6B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BA985EA6-8666-4C60-9C76-D0881EBEF3AB}"/>
              </a:ext>
            </a:extLst>
          </p:cNvPr>
          <p:cNvSpPr/>
          <p:nvPr/>
        </p:nvSpPr>
        <p:spPr bwMode="auto">
          <a:xfrm>
            <a:off x="1936542" y="1546386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3DF19E2-A7D3-42A4-B703-3947DB9172EB}"/>
              </a:ext>
            </a:extLst>
          </p:cNvPr>
          <p:cNvSpPr/>
          <p:nvPr/>
        </p:nvSpPr>
        <p:spPr bwMode="auto">
          <a:xfrm>
            <a:off x="8616021" y="1749131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0834D8A-E685-4B38-9566-AED579F7460F}"/>
              </a:ext>
            </a:extLst>
          </p:cNvPr>
          <p:cNvSpPr/>
          <p:nvPr/>
        </p:nvSpPr>
        <p:spPr bwMode="auto">
          <a:xfrm>
            <a:off x="6608998" y="1749131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AAD36A6-EF35-4C3B-9523-3136021C9A6A}"/>
              </a:ext>
            </a:extLst>
          </p:cNvPr>
          <p:cNvSpPr/>
          <p:nvPr/>
        </p:nvSpPr>
        <p:spPr bwMode="auto">
          <a:xfrm>
            <a:off x="4564817" y="1749131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F28F59-1A65-4471-B7E8-B861F6BE5A8D}"/>
              </a:ext>
            </a:extLst>
          </p:cNvPr>
          <p:cNvSpPr/>
          <p:nvPr/>
        </p:nvSpPr>
        <p:spPr bwMode="auto">
          <a:xfrm>
            <a:off x="2609300" y="1749131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91526F0-B3BC-4F6E-833A-764B0E148B18}"/>
              </a:ext>
            </a:extLst>
          </p:cNvPr>
          <p:cNvCxnSpPr>
            <a:cxnSpLocks/>
          </p:cNvCxnSpPr>
          <p:nvPr/>
        </p:nvCxnSpPr>
        <p:spPr>
          <a:xfrm>
            <a:off x="7149469" y="3540421"/>
            <a:ext cx="1661551" cy="986196"/>
          </a:xfrm>
          <a:prstGeom prst="bentConnector3">
            <a:avLst>
              <a:gd name="adj1" fmla="val -62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03B7F81-0E35-4628-A28D-FBDE1F40F66C}"/>
              </a:ext>
            </a:extLst>
          </p:cNvPr>
          <p:cNvSpPr/>
          <p:nvPr/>
        </p:nvSpPr>
        <p:spPr bwMode="auto">
          <a:xfrm>
            <a:off x="10420291" y="1770094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301521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5BA-CF1D-468F-B51C-1BF231D1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Analytics on Big Data</a:t>
            </a:r>
          </a:p>
        </p:txBody>
      </p:sp>
      <p:sp>
        <p:nvSpPr>
          <p:cNvPr id="98" name="Shape 101">
            <a:extLst>
              <a:ext uri="{FF2B5EF4-FFF2-40B4-BE49-F238E27FC236}">
                <a16:creationId xmlns:a16="http://schemas.microsoft.com/office/drawing/2014/main" id="{A5431729-A8D3-407B-8DE0-5B7777CE924D}"/>
              </a:ext>
            </a:extLst>
          </p:cNvPr>
          <p:cNvSpPr txBox="1"/>
          <p:nvPr/>
        </p:nvSpPr>
        <p:spPr>
          <a:xfrm>
            <a:off x="10285644" y="3105141"/>
            <a:ext cx="1627965" cy="2538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Web &amp; mobile apps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3172A0F-11F1-4EEF-820E-DE5FDEB59900}"/>
              </a:ext>
            </a:extLst>
          </p:cNvPr>
          <p:cNvGrpSpPr/>
          <p:nvPr/>
        </p:nvGrpSpPr>
        <p:grpSpPr>
          <a:xfrm>
            <a:off x="10692067" y="2243660"/>
            <a:ext cx="815118" cy="823994"/>
            <a:chOff x="9095124" y="3288299"/>
            <a:chExt cx="916056" cy="1001411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9C76790-9254-4F15-B8D4-3F55FC0456F6}"/>
                </a:ext>
              </a:extLst>
            </p:cNvPr>
            <p:cNvGrpSpPr/>
            <p:nvPr/>
          </p:nvGrpSpPr>
          <p:grpSpPr>
            <a:xfrm>
              <a:off x="9615713" y="3659076"/>
              <a:ext cx="288492" cy="206742"/>
              <a:chOff x="3751869" y="1754414"/>
              <a:chExt cx="4688258" cy="3381830"/>
            </a:xfrm>
          </p:grpSpPr>
          <p:sp>
            <p:nvSpPr>
              <p:cNvPr id="116" name="Freeform: Shape 132">
                <a:extLst>
                  <a:ext uri="{FF2B5EF4-FFF2-40B4-BE49-F238E27FC236}">
                    <a16:creationId xmlns:a16="http://schemas.microsoft.com/office/drawing/2014/main" id="{B3AE1FCF-0564-46CC-92DB-D0F48762E680}"/>
                  </a:ext>
                </a:extLst>
              </p:cNvPr>
              <p:cNvSpPr/>
              <p:nvPr/>
            </p:nvSpPr>
            <p:spPr bwMode="auto">
              <a:xfrm>
                <a:off x="3751869" y="1754414"/>
                <a:ext cx="1605717" cy="3381830"/>
              </a:xfrm>
              <a:custGeom>
                <a:avLst/>
                <a:gdLst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471783 w 1884207"/>
                  <a:gd name="connsiteY2" fmla="*/ 1690914 h 3381830"/>
                  <a:gd name="connsiteX3" fmla="*/ 1884207 w 1884207"/>
                  <a:gd name="connsiteY3" fmla="*/ 3103339 h 3381830"/>
                  <a:gd name="connsiteX4" fmla="*/ 1605717 w 1884207"/>
                  <a:gd name="connsiteY4" fmla="*/ 3381830 h 3381830"/>
                  <a:gd name="connsiteX5" fmla="*/ 60246 w 1884207"/>
                  <a:gd name="connsiteY5" fmla="*/ 1836358 h 3381830"/>
                  <a:gd name="connsiteX6" fmla="*/ 60246 w 1884207"/>
                  <a:gd name="connsiteY6" fmla="*/ 1545470 h 3381830"/>
                  <a:gd name="connsiteX7" fmla="*/ 1605716 w 1884207"/>
                  <a:gd name="connsiteY7" fmla="*/ 0 h 3381830"/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1884207 w 1884207"/>
                  <a:gd name="connsiteY2" fmla="*/ 3103339 h 3381830"/>
                  <a:gd name="connsiteX3" fmla="*/ 1605717 w 1884207"/>
                  <a:gd name="connsiteY3" fmla="*/ 3381830 h 3381830"/>
                  <a:gd name="connsiteX4" fmla="*/ 60246 w 1884207"/>
                  <a:gd name="connsiteY4" fmla="*/ 1836358 h 3381830"/>
                  <a:gd name="connsiteX5" fmla="*/ 60246 w 1884207"/>
                  <a:gd name="connsiteY5" fmla="*/ 1545470 h 3381830"/>
                  <a:gd name="connsiteX6" fmla="*/ 1605716 w 1884207"/>
                  <a:gd name="connsiteY6" fmla="*/ 0 h 3381830"/>
                  <a:gd name="connsiteX0" fmla="*/ 1884207 w 1975647"/>
                  <a:gd name="connsiteY0" fmla="*/ 3103339 h 3381830"/>
                  <a:gd name="connsiteX1" fmla="*/ 1605717 w 1975647"/>
                  <a:gd name="connsiteY1" fmla="*/ 3381830 h 3381830"/>
                  <a:gd name="connsiteX2" fmla="*/ 60246 w 1975647"/>
                  <a:gd name="connsiteY2" fmla="*/ 1836358 h 3381830"/>
                  <a:gd name="connsiteX3" fmla="*/ 60246 w 1975647"/>
                  <a:gd name="connsiteY3" fmla="*/ 1545470 h 3381830"/>
                  <a:gd name="connsiteX4" fmla="*/ 1605716 w 1975647"/>
                  <a:gd name="connsiteY4" fmla="*/ 0 h 3381830"/>
                  <a:gd name="connsiteX5" fmla="*/ 1884206 w 1975647"/>
                  <a:gd name="connsiteY5" fmla="*/ 278490 h 3381830"/>
                  <a:gd name="connsiteX6" fmla="*/ 1975647 w 1975647"/>
                  <a:gd name="connsiteY6" fmla="*/ 3194779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5" fmla="*/ 1884206 w 1884207"/>
                  <a:gd name="connsiteY5" fmla="*/ 278490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0" fmla="*/ 1605717 w 1605717"/>
                  <a:gd name="connsiteY0" fmla="*/ 3381830 h 3381830"/>
                  <a:gd name="connsiteX1" fmla="*/ 60246 w 1605717"/>
                  <a:gd name="connsiteY1" fmla="*/ 1836358 h 3381830"/>
                  <a:gd name="connsiteX2" fmla="*/ 60246 w 1605717"/>
                  <a:gd name="connsiteY2" fmla="*/ 1545470 h 3381830"/>
                  <a:gd name="connsiteX3" fmla="*/ 1605716 w 1605717"/>
                  <a:gd name="connsiteY3" fmla="*/ 0 h 338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7" h="338183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Freeform: Shape 133">
                <a:extLst>
                  <a:ext uri="{FF2B5EF4-FFF2-40B4-BE49-F238E27FC236}">
                    <a16:creationId xmlns:a16="http://schemas.microsoft.com/office/drawing/2014/main" id="{705C9345-1C79-4A10-84FE-D17DE5D94230}"/>
                  </a:ext>
                </a:extLst>
              </p:cNvPr>
              <p:cNvSpPr/>
              <p:nvPr/>
            </p:nvSpPr>
            <p:spPr bwMode="auto">
              <a:xfrm>
                <a:off x="6834412" y="1754415"/>
                <a:ext cx="1605715" cy="3381828"/>
              </a:xfrm>
              <a:custGeom>
                <a:avLst/>
                <a:gdLst>
                  <a:gd name="connsiteX0" fmla="*/ 278491 w 1884205"/>
                  <a:gd name="connsiteY0" fmla="*/ 0 h 3381828"/>
                  <a:gd name="connsiteX1" fmla="*/ 1823961 w 1884205"/>
                  <a:gd name="connsiteY1" fmla="*/ 1545469 h 3381828"/>
                  <a:gd name="connsiteX2" fmla="*/ 1823961 w 1884205"/>
                  <a:gd name="connsiteY2" fmla="*/ 1836357 h 3381828"/>
                  <a:gd name="connsiteX3" fmla="*/ 278490 w 1884205"/>
                  <a:gd name="connsiteY3" fmla="*/ 3381828 h 3381828"/>
                  <a:gd name="connsiteX4" fmla="*/ 0 w 1884205"/>
                  <a:gd name="connsiteY4" fmla="*/ 3103337 h 3381828"/>
                  <a:gd name="connsiteX5" fmla="*/ 1412423 w 1884205"/>
                  <a:gd name="connsiteY5" fmla="*/ 1690912 h 3381828"/>
                  <a:gd name="connsiteX6" fmla="*/ 1 w 1884205"/>
                  <a:gd name="connsiteY6" fmla="*/ 278491 h 3381828"/>
                  <a:gd name="connsiteX7" fmla="*/ 278491 w 1884205"/>
                  <a:gd name="connsiteY7" fmla="*/ 0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7" fmla="*/ 1503863 w 1884205"/>
                  <a:gd name="connsiteY7" fmla="*/ 1782352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0" fmla="*/ 1 w 1884205"/>
                  <a:gd name="connsiteY0" fmla="*/ 278491 h 3381828"/>
                  <a:gd name="connsiteX1" fmla="*/ 278491 w 1884205"/>
                  <a:gd name="connsiteY1" fmla="*/ 0 h 3381828"/>
                  <a:gd name="connsiteX2" fmla="*/ 1823961 w 1884205"/>
                  <a:gd name="connsiteY2" fmla="*/ 1545469 h 3381828"/>
                  <a:gd name="connsiteX3" fmla="*/ 1823961 w 1884205"/>
                  <a:gd name="connsiteY3" fmla="*/ 1836357 h 3381828"/>
                  <a:gd name="connsiteX4" fmla="*/ 278490 w 1884205"/>
                  <a:gd name="connsiteY4" fmla="*/ 3381828 h 3381828"/>
                  <a:gd name="connsiteX5" fmla="*/ 0 w 1884205"/>
                  <a:gd name="connsiteY5" fmla="*/ 3103337 h 3381828"/>
                  <a:gd name="connsiteX0" fmla="*/ 0 w 1884204"/>
                  <a:gd name="connsiteY0" fmla="*/ 278491 h 3381828"/>
                  <a:gd name="connsiteX1" fmla="*/ 278490 w 1884204"/>
                  <a:gd name="connsiteY1" fmla="*/ 0 h 3381828"/>
                  <a:gd name="connsiteX2" fmla="*/ 1823960 w 1884204"/>
                  <a:gd name="connsiteY2" fmla="*/ 1545469 h 3381828"/>
                  <a:gd name="connsiteX3" fmla="*/ 1823960 w 1884204"/>
                  <a:gd name="connsiteY3" fmla="*/ 1836357 h 3381828"/>
                  <a:gd name="connsiteX4" fmla="*/ 278489 w 1884204"/>
                  <a:gd name="connsiteY4" fmla="*/ 3381828 h 3381828"/>
                  <a:gd name="connsiteX0" fmla="*/ 1 w 1605715"/>
                  <a:gd name="connsiteY0" fmla="*/ 0 h 3381828"/>
                  <a:gd name="connsiteX1" fmla="*/ 1545471 w 1605715"/>
                  <a:gd name="connsiteY1" fmla="*/ 1545469 h 3381828"/>
                  <a:gd name="connsiteX2" fmla="*/ 1545471 w 1605715"/>
                  <a:gd name="connsiteY2" fmla="*/ 1836357 h 3381828"/>
                  <a:gd name="connsiteX3" fmla="*/ 0 w 1605715"/>
                  <a:gd name="connsiteY3" fmla="*/ 3381828 h 338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5" h="3381828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Freeform: Shape 134">
                <a:extLst>
                  <a:ext uri="{FF2B5EF4-FFF2-40B4-BE49-F238E27FC236}">
                    <a16:creationId xmlns:a16="http://schemas.microsoft.com/office/drawing/2014/main" id="{C8D0F6E6-CC47-460F-934A-ECC570F60ADA}"/>
                  </a:ext>
                </a:extLst>
              </p:cNvPr>
              <p:cNvSpPr/>
              <p:nvPr/>
            </p:nvSpPr>
            <p:spPr bwMode="auto">
              <a:xfrm>
                <a:off x="5154384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Freeform: Shape 135">
                <a:extLst>
                  <a:ext uri="{FF2B5EF4-FFF2-40B4-BE49-F238E27FC236}">
                    <a16:creationId xmlns:a16="http://schemas.microsoft.com/office/drawing/2014/main" id="{84E92819-8672-4616-B948-430538A0FBF2}"/>
                  </a:ext>
                </a:extLst>
              </p:cNvPr>
              <p:cNvSpPr/>
              <p:nvPr/>
            </p:nvSpPr>
            <p:spPr bwMode="auto">
              <a:xfrm>
                <a:off x="6409870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B3C593B-CABD-4DB0-8A3E-170583EC01FB}"/>
                </a:ext>
              </a:extLst>
            </p:cNvPr>
            <p:cNvGrpSpPr/>
            <p:nvPr/>
          </p:nvGrpSpPr>
          <p:grpSpPr>
            <a:xfrm>
              <a:off x="9529086" y="3345220"/>
              <a:ext cx="202925" cy="182040"/>
              <a:chOff x="2974863" y="1824177"/>
              <a:chExt cx="285701" cy="257980"/>
            </a:xfrm>
            <a:noFill/>
          </p:grpSpPr>
          <p:sp>
            <p:nvSpPr>
              <p:cNvPr id="113" name="Rectangle 48">
                <a:extLst>
                  <a:ext uri="{FF2B5EF4-FFF2-40B4-BE49-F238E27FC236}">
                    <a16:creationId xmlns:a16="http://schemas.microsoft.com/office/drawing/2014/main" id="{A69CA661-2D34-45FF-AB50-8F34B38B0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866" y="1824177"/>
                <a:ext cx="285698" cy="257980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19CC14DD-3A33-4953-907B-7AC114E7C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863" y="1929714"/>
                <a:ext cx="285697" cy="140716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786C25E-44C5-473F-A8CF-3B3B92220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681" y="1871082"/>
                <a:ext cx="47971" cy="46905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403445BA-77A4-412A-81EA-75F2E3DE3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4049312"/>
              <a:ext cx="325830" cy="23743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448">
              <a:extLst>
                <a:ext uri="{FF2B5EF4-FFF2-40B4-BE49-F238E27FC236}">
                  <a16:creationId xmlns:a16="http://schemas.microsoft.com/office/drawing/2014/main" id="{5650E165-13B6-4F4B-9D4A-65C8CFDF0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3644731"/>
              <a:ext cx="437121" cy="289564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6ACCBB94-E9C2-4809-8C13-B93C0BBE9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2303" y="3288299"/>
              <a:ext cx="142762" cy="235885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55CB632-F101-41B3-952F-9F82848EEC15}"/>
                </a:ext>
              </a:extLst>
            </p:cNvPr>
            <p:cNvGrpSpPr/>
            <p:nvPr/>
          </p:nvGrpSpPr>
          <p:grpSpPr>
            <a:xfrm>
              <a:off x="9528781" y="4077410"/>
              <a:ext cx="97135" cy="181233"/>
              <a:chOff x="4064485" y="1802065"/>
              <a:chExt cx="240628" cy="227361"/>
            </a:xfrm>
            <a:noFill/>
          </p:grpSpPr>
          <p:sp>
            <p:nvSpPr>
              <p:cNvPr id="110" name="Line 46">
                <a:extLst>
                  <a:ext uri="{FF2B5EF4-FFF2-40B4-BE49-F238E27FC236}">
                    <a16:creationId xmlns:a16="http://schemas.microsoft.com/office/drawing/2014/main" id="{986DF2AE-E79B-450E-93A0-D924F5B06D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85" y="1802065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Line 47">
                <a:extLst>
                  <a:ext uri="{FF2B5EF4-FFF2-40B4-BE49-F238E27FC236}">
                    <a16:creationId xmlns:a16="http://schemas.microsoft.com/office/drawing/2014/main" id="{1A90E5FA-94AF-41E2-8720-EC7ED5F62F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4489" y="1917069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2" name="Line 54">
                <a:extLst>
                  <a:ext uri="{FF2B5EF4-FFF2-40B4-BE49-F238E27FC236}">
                    <a16:creationId xmlns:a16="http://schemas.microsoft.com/office/drawing/2014/main" id="{CE127571-27A6-4CEE-9CD1-4C706BB37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93" y="2029426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6" name="Freeform: Shape 168">
              <a:extLst>
                <a:ext uri="{FF2B5EF4-FFF2-40B4-BE49-F238E27FC236}">
                  <a16:creationId xmlns:a16="http://schemas.microsoft.com/office/drawing/2014/main" id="{1929426B-414F-40E7-ABBB-530E7F80D5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0227" y="4046344"/>
              <a:ext cx="290953" cy="243366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0F47FB3-4648-4029-A367-55B1AB226F93}"/>
                </a:ext>
              </a:extLst>
            </p:cNvPr>
            <p:cNvGrpSpPr/>
            <p:nvPr/>
          </p:nvGrpSpPr>
          <p:grpSpPr>
            <a:xfrm>
              <a:off x="9855639" y="3437294"/>
              <a:ext cx="97133" cy="89562"/>
              <a:chOff x="9766486" y="4221497"/>
              <a:chExt cx="118215" cy="109717"/>
            </a:xfrm>
          </p:grpSpPr>
          <p:sp>
            <p:nvSpPr>
              <p:cNvPr id="108" name="Line 47">
                <a:extLst>
                  <a:ext uri="{FF2B5EF4-FFF2-40B4-BE49-F238E27FC236}">
                    <a16:creationId xmlns:a16="http://schemas.microsoft.com/office/drawing/2014/main" id="{008C9F09-7EF2-4373-B876-EFA4B04BD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66486" y="4221497"/>
                <a:ext cx="118214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Line 54">
                <a:extLst>
                  <a:ext uri="{FF2B5EF4-FFF2-40B4-BE49-F238E27FC236}">
                    <a16:creationId xmlns:a16="http://schemas.microsoft.com/office/drawing/2014/main" id="{60D40EC9-6CB9-450B-A31E-C643F939E6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66486" y="4331214"/>
                <a:ext cx="118215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68771BA-E22C-464C-8FFA-FCC2CFBEBC61}"/>
              </a:ext>
            </a:extLst>
          </p:cNvPr>
          <p:cNvGrpSpPr/>
          <p:nvPr/>
        </p:nvGrpSpPr>
        <p:grpSpPr>
          <a:xfrm>
            <a:off x="8488048" y="2435675"/>
            <a:ext cx="756506" cy="652052"/>
            <a:chOff x="8376458" y="5925518"/>
            <a:chExt cx="1045926" cy="901512"/>
          </a:xfrm>
        </p:grpSpPr>
        <p:sp>
          <p:nvSpPr>
            <p:cNvPr id="121" name="Star: 4 Points 8">
              <a:extLst>
                <a:ext uri="{FF2B5EF4-FFF2-40B4-BE49-F238E27FC236}">
                  <a16:creationId xmlns:a16="http://schemas.microsoft.com/office/drawing/2014/main" id="{8B8BAA94-E6F7-4733-A71F-9F57968D86EA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Star: 4 Points 8">
              <a:extLst>
                <a:ext uri="{FF2B5EF4-FFF2-40B4-BE49-F238E27FC236}">
                  <a16:creationId xmlns:a16="http://schemas.microsoft.com/office/drawing/2014/main" id="{AAA214C0-79F7-4874-8AB9-A9C4C9CDF0BB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0B0D336-4193-4D52-9740-A6755E1F826B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Oval 9">
              <a:extLst>
                <a:ext uri="{FF2B5EF4-FFF2-40B4-BE49-F238E27FC236}">
                  <a16:creationId xmlns:a16="http://schemas.microsoft.com/office/drawing/2014/main" id="{14B5F71B-5884-4E29-8C00-250038C79D4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4E19F47-58D1-4B76-BDB8-7D5BC5F6521C}"/>
              </a:ext>
            </a:extLst>
          </p:cNvPr>
          <p:cNvSpPr/>
          <p:nvPr/>
        </p:nvSpPr>
        <p:spPr>
          <a:xfrm>
            <a:off x="6510314" y="3107869"/>
            <a:ext cx="1428598" cy="57708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Mllib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,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SparkR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,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SparklyR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)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58D045B2-835A-4280-B3A3-951850C61A84}"/>
              </a:ext>
            </a:extLst>
          </p:cNvPr>
          <p:cNvCxnSpPr>
            <a:cxnSpLocks/>
          </p:cNvCxnSpPr>
          <p:nvPr/>
        </p:nvCxnSpPr>
        <p:spPr>
          <a:xfrm>
            <a:off x="7649038" y="2816307"/>
            <a:ext cx="72882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C01F62E-2B5C-4AD5-87B8-58BA1D823520}"/>
              </a:ext>
            </a:extLst>
          </p:cNvPr>
          <p:cNvCxnSpPr>
            <a:cxnSpLocks/>
          </p:cNvCxnSpPr>
          <p:nvPr/>
        </p:nvCxnSpPr>
        <p:spPr>
          <a:xfrm>
            <a:off x="9290312" y="2816307"/>
            <a:ext cx="95626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70A32036-1B51-4A92-9005-120E5F5B086E}"/>
              </a:ext>
            </a:extLst>
          </p:cNvPr>
          <p:cNvSpPr/>
          <p:nvPr/>
        </p:nvSpPr>
        <p:spPr>
          <a:xfrm>
            <a:off x="8114143" y="3107869"/>
            <a:ext cx="142859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Cosmos DB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796BA6-8B26-4959-BD97-E319DC662487}"/>
              </a:ext>
            </a:extLst>
          </p:cNvPr>
          <p:cNvCxnSpPr>
            <a:cxnSpLocks/>
            <a:endCxn id="290" idx="0"/>
          </p:cNvCxnSpPr>
          <p:nvPr/>
        </p:nvCxnSpPr>
        <p:spPr>
          <a:xfrm>
            <a:off x="7224615" y="4032665"/>
            <a:ext cx="3883496" cy="559174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Bracket 126">
            <a:extLst>
              <a:ext uri="{FF2B5EF4-FFF2-40B4-BE49-F238E27FC236}">
                <a16:creationId xmlns:a16="http://schemas.microsoft.com/office/drawing/2014/main" id="{8BE40FD8-9DDF-42F7-B481-F26112A4D836}"/>
              </a:ext>
            </a:extLst>
          </p:cNvPr>
          <p:cNvSpPr/>
          <p:nvPr/>
        </p:nvSpPr>
        <p:spPr>
          <a:xfrm>
            <a:off x="2223154" y="2349006"/>
            <a:ext cx="100766" cy="2681121"/>
          </a:xfrm>
          <a:prstGeom prst="rightBracke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799A20C-30AD-4AB8-B2E4-8EB7A53138D2}"/>
              </a:ext>
            </a:extLst>
          </p:cNvPr>
          <p:cNvSpPr txBox="1"/>
          <p:nvPr/>
        </p:nvSpPr>
        <p:spPr>
          <a:xfrm>
            <a:off x="269240" y="4837252"/>
            <a:ext cx="1632135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/ custom apps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2CA1D24-4E6F-40C7-B93E-A770E73F33E3}"/>
              </a:ext>
            </a:extLst>
          </p:cNvPr>
          <p:cNvSpPr txBox="1"/>
          <p:nvPr/>
        </p:nvSpPr>
        <p:spPr>
          <a:xfrm>
            <a:off x="269241" y="2574058"/>
            <a:ext cx="1475072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Logs, files and media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(unstructured)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B355658-0832-4050-B2C6-51F63E503AC4}"/>
              </a:ext>
            </a:extLst>
          </p:cNvPr>
          <p:cNvCxnSpPr>
            <a:cxnSpLocks/>
          </p:cNvCxnSpPr>
          <p:nvPr/>
        </p:nvCxnSpPr>
        <p:spPr>
          <a:xfrm flipV="1">
            <a:off x="4977247" y="2816307"/>
            <a:ext cx="1796787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938656B-DCC4-456A-B809-2BDB887F38A4}"/>
              </a:ext>
            </a:extLst>
          </p:cNvPr>
          <p:cNvCxnSpPr>
            <a:cxnSpLocks/>
          </p:cNvCxnSpPr>
          <p:nvPr/>
        </p:nvCxnSpPr>
        <p:spPr>
          <a:xfrm>
            <a:off x="9464404" y="4908620"/>
            <a:ext cx="1227663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0C9D130-A07F-462B-8B9A-E6630374A46C}"/>
              </a:ext>
            </a:extLst>
          </p:cNvPr>
          <p:cNvSpPr/>
          <p:nvPr/>
        </p:nvSpPr>
        <p:spPr>
          <a:xfrm>
            <a:off x="4012021" y="3107869"/>
            <a:ext cx="109661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storage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91F45A1-38F6-4686-B361-DAFBA45B6969}"/>
              </a:ext>
            </a:extLst>
          </p:cNvPr>
          <p:cNvSpPr/>
          <p:nvPr/>
        </p:nvSpPr>
        <p:spPr>
          <a:xfrm>
            <a:off x="4600409" y="4823844"/>
            <a:ext cx="73318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Polybase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77DD768-FD47-48CD-85E6-8CAADDA0BD91}"/>
              </a:ext>
            </a:extLst>
          </p:cNvPr>
          <p:cNvSpPr/>
          <p:nvPr/>
        </p:nvSpPr>
        <p:spPr>
          <a:xfrm>
            <a:off x="7906689" y="5216011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A60D9C0-1C6A-4F86-87B0-C4E861CF1695}"/>
              </a:ext>
            </a:extLst>
          </p:cNvPr>
          <p:cNvSpPr/>
          <p:nvPr/>
        </p:nvSpPr>
        <p:spPr>
          <a:xfrm>
            <a:off x="2680364" y="3107869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B040615-B322-4A1E-8096-3710539AB451}"/>
              </a:ext>
            </a:extLst>
          </p:cNvPr>
          <p:cNvSpPr/>
          <p:nvPr/>
        </p:nvSpPr>
        <p:spPr>
          <a:xfrm>
            <a:off x="2680364" y="5048186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173EC3D-7FD8-4974-9C6B-276CBA483EA7}"/>
              </a:ext>
            </a:extLst>
          </p:cNvPr>
          <p:cNvGrpSpPr/>
          <p:nvPr/>
        </p:nvGrpSpPr>
        <p:grpSpPr>
          <a:xfrm>
            <a:off x="532295" y="4337783"/>
            <a:ext cx="1064771" cy="406286"/>
            <a:chOff x="579957" y="1614888"/>
            <a:chExt cx="1064771" cy="40628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3CFD7F8-9ACC-4BE2-8061-7CD9E918A5BC}"/>
                </a:ext>
              </a:extLst>
            </p:cNvPr>
            <p:cNvGrpSpPr/>
            <p:nvPr/>
          </p:nvGrpSpPr>
          <p:grpSpPr>
            <a:xfrm>
              <a:off x="1174991" y="1632049"/>
              <a:ext cx="469737" cy="385154"/>
              <a:chOff x="1778647" y="1301093"/>
              <a:chExt cx="307813" cy="252387"/>
            </a:xfrm>
            <a:noFill/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14F39183-2089-481B-8DCD-4B5F7EFBC411}"/>
                  </a:ext>
                </a:extLst>
              </p:cNvPr>
              <p:cNvGrpSpPr/>
              <p:nvPr/>
            </p:nvGrpSpPr>
            <p:grpSpPr>
              <a:xfrm>
                <a:off x="1778647" y="1301093"/>
                <a:ext cx="307813" cy="252387"/>
                <a:chOff x="2107086" y="1452805"/>
                <a:chExt cx="307813" cy="252387"/>
              </a:xfrm>
              <a:grpFill/>
            </p:grpSpPr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0D55CF74-A336-46C7-B61F-911601461AEE}"/>
                    </a:ext>
                  </a:extLst>
                </p:cNvPr>
                <p:cNvSpPr/>
                <p:nvPr/>
              </p:nvSpPr>
              <p:spPr bwMode="auto">
                <a:xfrm>
                  <a:off x="2107086" y="1596776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C88FA3F8-CC1B-4F0E-BDAC-BFBB3876D2DD}"/>
                    </a:ext>
                  </a:extLst>
                </p:cNvPr>
                <p:cNvSpPr/>
                <p:nvPr/>
              </p:nvSpPr>
              <p:spPr bwMode="auto">
                <a:xfrm>
                  <a:off x="2252041" y="1452805"/>
                  <a:ext cx="162858" cy="162858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F0D4458E-1274-49FF-A1E2-7F3819E035AA}"/>
                    </a:ext>
                  </a:extLst>
                </p:cNvPr>
                <p:cNvSpPr/>
                <p:nvPr/>
              </p:nvSpPr>
              <p:spPr bwMode="auto">
                <a:xfrm>
                  <a:off x="2107086" y="1453330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0A086C4-1DA4-4A04-810B-CA9F038B7104}"/>
                    </a:ext>
                  </a:extLst>
                </p:cNvPr>
                <p:cNvSpPr/>
                <p:nvPr/>
              </p:nvSpPr>
              <p:spPr bwMode="auto">
                <a:xfrm>
                  <a:off x="2253489" y="1652588"/>
                  <a:ext cx="159337" cy="51699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A6C164E-1188-4E76-B28F-46B1955767E8}"/>
                  </a:ext>
                </a:extLst>
              </p:cNvPr>
              <p:cNvCxnSpPr/>
              <p:nvPr/>
            </p:nvCxnSpPr>
            <p:spPr>
              <a:xfrm>
                <a:off x="1979319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6A249B1D-3D01-4F8D-99F0-2439B988FCA8}"/>
                  </a:ext>
                </a:extLst>
              </p:cNvPr>
              <p:cNvCxnSpPr/>
              <p:nvPr/>
            </p:nvCxnSpPr>
            <p:spPr>
              <a:xfrm>
                <a:off x="2031707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85E77FD-831D-42B5-8C25-60D6B806A5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957" y="1614888"/>
              <a:ext cx="416196" cy="406286"/>
              <a:chOff x="1759" y="236"/>
              <a:chExt cx="252" cy="246"/>
            </a:xfrm>
            <a:noFill/>
          </p:grpSpPr>
          <p:sp>
            <p:nvSpPr>
              <p:cNvPr id="141" name="Freeform 106">
                <a:extLst>
                  <a:ext uri="{FF2B5EF4-FFF2-40B4-BE49-F238E27FC236}">
                    <a16:creationId xmlns:a16="http://schemas.microsoft.com/office/drawing/2014/main" id="{883B8021-1CF5-4345-9AF1-6F38FC91B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8178B51-0B70-49CD-B4DC-2C9EFCA5A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4309D14-CE2F-4618-8D23-9C15C031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716B5C-2CE4-4832-B3DE-5CA18E7C9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CE67B40-FF62-4874-8B1A-7B0A69F109C8}"/>
              </a:ext>
            </a:extLst>
          </p:cNvPr>
          <p:cNvGrpSpPr/>
          <p:nvPr/>
        </p:nvGrpSpPr>
        <p:grpSpPr>
          <a:xfrm>
            <a:off x="472963" y="2148701"/>
            <a:ext cx="1167152" cy="348720"/>
            <a:chOff x="1555307" y="5853300"/>
            <a:chExt cx="1271350" cy="379852"/>
          </a:xfrm>
        </p:grpSpPr>
        <p:grpSp>
          <p:nvGrpSpPr>
            <p:cNvPr id="202" name="Group 4">
              <a:extLst>
                <a:ext uri="{FF2B5EF4-FFF2-40B4-BE49-F238E27FC236}">
                  <a16:creationId xmlns:a16="http://schemas.microsoft.com/office/drawing/2014/main" id="{EA32234B-721F-4877-972D-F804DC14F5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55307" y="5853300"/>
              <a:ext cx="259568" cy="379852"/>
              <a:chOff x="3526" y="3353"/>
              <a:chExt cx="164" cy="240"/>
            </a:xfrm>
          </p:grpSpPr>
          <p:sp>
            <p:nvSpPr>
              <p:cNvPr id="248" name="Freeform 5">
                <a:extLst>
                  <a:ext uri="{FF2B5EF4-FFF2-40B4-BE49-F238E27FC236}">
                    <a16:creationId xmlns:a16="http://schemas.microsoft.com/office/drawing/2014/main" id="{39E9B47C-7313-4EF0-A42B-3574A6FFA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3353"/>
                <a:ext cx="164" cy="215"/>
              </a:xfrm>
              <a:custGeom>
                <a:avLst/>
                <a:gdLst>
                  <a:gd name="T0" fmla="*/ 204 w 226"/>
                  <a:gd name="T1" fmla="*/ 289 h 296"/>
                  <a:gd name="T2" fmla="*/ 226 w 226"/>
                  <a:gd name="T3" fmla="*/ 296 h 296"/>
                  <a:gd name="T4" fmla="*/ 226 w 226"/>
                  <a:gd name="T5" fmla="*/ 55 h 296"/>
                  <a:gd name="T6" fmla="*/ 39 w 226"/>
                  <a:gd name="T7" fmla="*/ 0 h 296"/>
                  <a:gd name="T8" fmla="*/ 0 w 226"/>
                  <a:gd name="T9" fmla="*/ 3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96">
                    <a:moveTo>
                      <a:pt x="204" y="289"/>
                    </a:moveTo>
                    <a:cubicBezTo>
                      <a:pt x="226" y="296"/>
                      <a:pt x="226" y="296"/>
                      <a:pt x="226" y="296"/>
                    </a:cubicBezTo>
                    <a:cubicBezTo>
                      <a:pt x="226" y="55"/>
                      <a:pt x="226" y="55"/>
                      <a:pt x="226" y="5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12" y="0"/>
                      <a:pt x="0" y="34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9" name="Freeform 6">
                <a:extLst>
                  <a:ext uri="{FF2B5EF4-FFF2-40B4-BE49-F238E27FC236}">
                    <a16:creationId xmlns:a16="http://schemas.microsoft.com/office/drawing/2014/main" id="{4C221524-915E-405C-94F5-5F3674A41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3370"/>
                <a:ext cx="120" cy="211"/>
              </a:xfrm>
              <a:custGeom>
                <a:avLst/>
                <a:gdLst>
                  <a:gd name="T0" fmla="*/ 0 w 120"/>
                  <a:gd name="T1" fmla="*/ 0 h 211"/>
                  <a:gd name="T2" fmla="*/ 120 w 120"/>
                  <a:gd name="T3" fmla="*/ 37 h 211"/>
                  <a:gd name="T4" fmla="*/ 120 w 120"/>
                  <a:gd name="T5" fmla="*/ 211 h 211"/>
                  <a:gd name="T6" fmla="*/ 104 w 120"/>
                  <a:gd name="T7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11">
                    <a:moveTo>
                      <a:pt x="0" y="0"/>
                    </a:moveTo>
                    <a:lnTo>
                      <a:pt x="120" y="37"/>
                    </a:lnTo>
                    <a:lnTo>
                      <a:pt x="120" y="211"/>
                    </a:lnTo>
                    <a:lnTo>
                      <a:pt x="104" y="206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50" name="Freeform 7">
                <a:extLst>
                  <a:ext uri="{FF2B5EF4-FFF2-40B4-BE49-F238E27FC236}">
                    <a16:creationId xmlns:a16="http://schemas.microsoft.com/office/drawing/2014/main" id="{9E4EEE56-A4A0-4217-A80B-E3FC1216C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" y="3382"/>
                <a:ext cx="131" cy="211"/>
              </a:xfrm>
              <a:custGeom>
                <a:avLst/>
                <a:gdLst>
                  <a:gd name="T0" fmla="*/ 131 w 131"/>
                  <a:gd name="T1" fmla="*/ 38 h 211"/>
                  <a:gd name="T2" fmla="*/ 131 w 131"/>
                  <a:gd name="T3" fmla="*/ 211 h 211"/>
                  <a:gd name="T4" fmla="*/ 0 w 131"/>
                  <a:gd name="T5" fmla="*/ 173 h 211"/>
                  <a:gd name="T6" fmla="*/ 0 w 131"/>
                  <a:gd name="T7" fmla="*/ 0 h 211"/>
                  <a:gd name="T8" fmla="*/ 131 w 131"/>
                  <a:gd name="T9" fmla="*/ 3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11">
                    <a:moveTo>
                      <a:pt x="131" y="38"/>
                    </a:moveTo>
                    <a:lnTo>
                      <a:pt x="131" y="211"/>
                    </a:lnTo>
                    <a:lnTo>
                      <a:pt x="0" y="173"/>
                    </a:lnTo>
                    <a:lnTo>
                      <a:pt x="0" y="0"/>
                    </a:lnTo>
                    <a:lnTo>
                      <a:pt x="131" y="38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25B32F5E-5488-41FA-8722-208C1FD47D34}"/>
                </a:ext>
              </a:extLst>
            </p:cNvPr>
            <p:cNvGrpSpPr/>
            <p:nvPr/>
          </p:nvGrpSpPr>
          <p:grpSpPr>
            <a:xfrm>
              <a:off x="1984596" y="5863452"/>
              <a:ext cx="293717" cy="359549"/>
              <a:chOff x="965200" y="3436897"/>
              <a:chExt cx="528881" cy="647424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D9CB8003-0D1F-4931-BCD0-252068DAA94E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239" name="Snip Single Corner Rectangle 26">
                  <a:extLst>
                    <a:ext uri="{FF2B5EF4-FFF2-40B4-BE49-F238E27FC236}">
                      <a16:creationId xmlns:a16="http://schemas.microsoft.com/office/drawing/2014/main" id="{5B632CBD-97D9-4AE1-9273-5F1C08E33C0C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Triangle 27">
                  <a:extLst>
                    <a:ext uri="{FF2B5EF4-FFF2-40B4-BE49-F238E27FC236}">
                      <a16:creationId xmlns:a16="http://schemas.microsoft.com/office/drawing/2014/main" id="{3449DFC3-D0D2-4F0D-887A-106B03C711C6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A75BF32-896D-4158-A60C-01435F503CDA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1797FB9-B00C-4CFB-BFA3-31B9F0BB2355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D33AB265-ADA8-45EE-BBE7-B5D91FEA8B7E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FAE8F34-2812-44DB-B896-8044D6A012DA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5AE8827-05EF-41B7-8649-9A20D02AA5C8}"/>
                </a:ext>
              </a:extLst>
            </p:cNvPr>
            <p:cNvGrpSpPr/>
            <p:nvPr/>
          </p:nvGrpSpPr>
          <p:grpSpPr>
            <a:xfrm>
              <a:off x="2448035" y="5853915"/>
              <a:ext cx="378622" cy="378622"/>
              <a:chOff x="1658620" y="1705294"/>
              <a:chExt cx="326376" cy="326376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F2AD5E02-1573-4720-B6E5-BF49318DAEC7}"/>
                  </a:ext>
                </a:extLst>
              </p:cNvPr>
              <p:cNvSpPr/>
              <p:nvPr/>
            </p:nvSpPr>
            <p:spPr bwMode="auto">
              <a:xfrm>
                <a:off x="1658620" y="1705294"/>
                <a:ext cx="326376" cy="3263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499BAB-0D58-4B5C-A291-A006FE0F4C2F}"/>
                  </a:ext>
                </a:extLst>
              </p:cNvPr>
              <p:cNvSpPr/>
              <p:nvPr/>
            </p:nvSpPr>
            <p:spPr bwMode="auto">
              <a:xfrm rot="5400000">
                <a:off x="1759612" y="1802351"/>
                <a:ext cx="153423" cy="13226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2591351-721A-44E8-93AC-76469730164F}"/>
              </a:ext>
            </a:extLst>
          </p:cNvPr>
          <p:cNvGrpSpPr/>
          <p:nvPr/>
        </p:nvGrpSpPr>
        <p:grpSpPr>
          <a:xfrm>
            <a:off x="4283217" y="2571696"/>
            <a:ext cx="554226" cy="494220"/>
            <a:chOff x="2488012" y="1320237"/>
            <a:chExt cx="4696415" cy="4187934"/>
          </a:xfrm>
        </p:grpSpPr>
        <p:sp>
          <p:nvSpPr>
            <p:cNvPr id="252" name="Hexagon 251">
              <a:extLst>
                <a:ext uri="{FF2B5EF4-FFF2-40B4-BE49-F238E27FC236}">
                  <a16:creationId xmlns:a16="http://schemas.microsoft.com/office/drawing/2014/main" id="{D80401EE-5F7D-4E2F-A751-7F98A1650FC1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3" name="Snip Single Corner Rectangle 26">
              <a:extLst>
                <a:ext uri="{FF2B5EF4-FFF2-40B4-BE49-F238E27FC236}">
                  <a16:creationId xmlns:a16="http://schemas.microsoft.com/office/drawing/2014/main" id="{911AA44E-6458-4C18-88E2-003BAADBBE3E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BC9F11D1-5060-4005-88A6-378274BFE3B2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5275153-8F1F-4D6C-8782-F4FA3AD9425D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29CAC3F-D6A9-41AA-9869-960AD662F7EC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84DCA092-640C-49D0-8A6B-9F842DE08B81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8BB8DFD-606E-47E8-B931-933D3720CE8A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55" name="Right Triangle 254">
              <a:extLst>
                <a:ext uri="{FF2B5EF4-FFF2-40B4-BE49-F238E27FC236}">
                  <a16:creationId xmlns:a16="http://schemas.microsoft.com/office/drawing/2014/main" id="{B0ADE9A0-28CB-4078-B1D4-0C577EF401F6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9CDC3A5-FE65-4BE5-8230-DA3132EAC02A}"/>
              </a:ext>
            </a:extLst>
          </p:cNvPr>
          <p:cNvGrpSpPr/>
          <p:nvPr/>
        </p:nvGrpSpPr>
        <p:grpSpPr>
          <a:xfrm>
            <a:off x="8563366" y="4415746"/>
            <a:ext cx="732312" cy="719160"/>
            <a:chOff x="2549926" y="1227604"/>
            <a:chExt cx="5177116" cy="5084148"/>
          </a:xfrm>
        </p:grpSpPr>
        <p:sp>
          <p:nvSpPr>
            <p:cNvPr id="261" name="Freeform: Shape 821">
              <a:extLst>
                <a:ext uri="{FF2B5EF4-FFF2-40B4-BE49-F238E27FC236}">
                  <a16:creationId xmlns:a16="http://schemas.microsoft.com/office/drawing/2014/main" id="{0BE6646D-57C6-4B6D-AD1F-4D6508C9F4A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854309C-C0C3-4F85-B3F0-2BC7638801F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63AAD5B1-E4B0-4163-A3AC-E482D20FFC70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9153303-2ACB-4B7F-92EB-3C27C33AD8F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D6652899-8041-40BF-9F31-F56CE1571054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C163A984-2262-496D-A58F-4674DF18871F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93CE3E34-91FF-4E88-83BE-478929BA2DFA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8" name="Cylinder 828">
              <a:extLst>
                <a:ext uri="{FF2B5EF4-FFF2-40B4-BE49-F238E27FC236}">
                  <a16:creationId xmlns:a16="http://schemas.microsoft.com/office/drawing/2014/main" id="{41DD7FDC-FD0B-4337-B4F9-B042E2DAED8E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8A7938DD-2D5A-4E8C-B680-43D391EC1321}"/>
              </a:ext>
            </a:extLst>
          </p:cNvPr>
          <p:cNvGrpSpPr/>
          <p:nvPr/>
        </p:nvGrpSpPr>
        <p:grpSpPr>
          <a:xfrm>
            <a:off x="2961237" y="2578463"/>
            <a:ext cx="485337" cy="487453"/>
            <a:chOff x="5279190" y="5401430"/>
            <a:chExt cx="1101836" cy="1106637"/>
          </a:xfrm>
        </p:grpSpPr>
        <p:sp>
          <p:nvSpPr>
            <p:cNvPr id="270" name="Freeform: Shape 815">
              <a:extLst>
                <a:ext uri="{FF2B5EF4-FFF2-40B4-BE49-F238E27FC236}">
                  <a16:creationId xmlns:a16="http://schemas.microsoft.com/office/drawing/2014/main" id="{DA1648E0-3A60-4650-B7CF-23054B62F972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1" name="Freeform: Shape 816">
              <a:extLst>
                <a:ext uri="{FF2B5EF4-FFF2-40B4-BE49-F238E27FC236}">
                  <a16:creationId xmlns:a16="http://schemas.microsoft.com/office/drawing/2014/main" id="{D4F6E75C-DD83-4089-961E-7A40F851AF7D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2" name="Freeform: Shape 817">
              <a:extLst>
                <a:ext uri="{FF2B5EF4-FFF2-40B4-BE49-F238E27FC236}">
                  <a16:creationId xmlns:a16="http://schemas.microsoft.com/office/drawing/2014/main" id="{C921A04C-9F4B-4946-9646-F83776D74ACA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3" name="Freeform: Shape 818">
              <a:extLst>
                <a:ext uri="{FF2B5EF4-FFF2-40B4-BE49-F238E27FC236}">
                  <a16:creationId xmlns:a16="http://schemas.microsoft.com/office/drawing/2014/main" id="{CF2E6F4B-D82F-40FD-8BE4-5E3DA170EB24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74" name="Freeform: Shape 819">
              <a:extLst>
                <a:ext uri="{FF2B5EF4-FFF2-40B4-BE49-F238E27FC236}">
                  <a16:creationId xmlns:a16="http://schemas.microsoft.com/office/drawing/2014/main" id="{7EDD171B-5689-4D25-BAA7-6B6995636D95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D135C077-4264-46FE-A482-130D0AC4FF71}"/>
              </a:ext>
            </a:extLst>
          </p:cNvPr>
          <p:cNvCxnSpPr>
            <a:cxnSpLocks/>
            <a:stCxn id="132" idx="2"/>
          </p:cNvCxnSpPr>
          <p:nvPr/>
        </p:nvCxnSpPr>
        <p:spPr>
          <a:xfrm rot="16200000" flipH="1">
            <a:off x="5800030" y="2122086"/>
            <a:ext cx="1307539" cy="3786936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EA79151F-AC57-4F9F-A84C-82290222FC9B}"/>
              </a:ext>
            </a:extLst>
          </p:cNvPr>
          <p:cNvCxnSpPr>
            <a:cxnSpLocks/>
          </p:cNvCxnSpPr>
          <p:nvPr/>
        </p:nvCxnSpPr>
        <p:spPr>
          <a:xfrm>
            <a:off x="3579975" y="4827388"/>
            <a:ext cx="4767293" cy="5758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3539552E-D8BC-4FB1-A59E-B1CE53E3A05C}"/>
              </a:ext>
            </a:extLst>
          </p:cNvPr>
          <p:cNvCxnSpPr>
            <a:cxnSpLocks/>
          </p:cNvCxnSpPr>
          <p:nvPr/>
        </p:nvCxnSpPr>
        <p:spPr>
          <a:xfrm>
            <a:off x="3579974" y="2818806"/>
            <a:ext cx="55950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A24FA076-358E-4843-9781-C70483AC463F}"/>
              </a:ext>
            </a:extLst>
          </p:cNvPr>
          <p:cNvCxnSpPr>
            <a:cxnSpLocks/>
          </p:cNvCxnSpPr>
          <p:nvPr/>
        </p:nvCxnSpPr>
        <p:spPr>
          <a:xfrm>
            <a:off x="2324531" y="2818806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64A9D75F-3D72-43D0-87DC-E4AC9C88F31E}"/>
              </a:ext>
            </a:extLst>
          </p:cNvPr>
          <p:cNvCxnSpPr>
            <a:cxnSpLocks/>
          </p:cNvCxnSpPr>
          <p:nvPr/>
        </p:nvCxnSpPr>
        <p:spPr>
          <a:xfrm>
            <a:off x="2324531" y="4825722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FB3A8DF-6449-473B-9978-C590CC3E4AE9}"/>
              </a:ext>
            </a:extLst>
          </p:cNvPr>
          <p:cNvGrpSpPr/>
          <p:nvPr/>
        </p:nvGrpSpPr>
        <p:grpSpPr>
          <a:xfrm>
            <a:off x="2961237" y="4509903"/>
            <a:ext cx="485337" cy="487453"/>
            <a:chOff x="5279190" y="5401430"/>
            <a:chExt cx="1101836" cy="1106637"/>
          </a:xfrm>
        </p:grpSpPr>
        <p:sp>
          <p:nvSpPr>
            <p:cNvPr id="281" name="Freeform: Shape 815">
              <a:extLst>
                <a:ext uri="{FF2B5EF4-FFF2-40B4-BE49-F238E27FC236}">
                  <a16:creationId xmlns:a16="http://schemas.microsoft.com/office/drawing/2014/main" id="{08E8CE52-394B-4414-A2CB-CAE27B60C85B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: Shape 816">
              <a:extLst>
                <a:ext uri="{FF2B5EF4-FFF2-40B4-BE49-F238E27FC236}">
                  <a16:creationId xmlns:a16="http://schemas.microsoft.com/office/drawing/2014/main" id="{2C7A6C1A-2F82-4904-A937-7D6D044F345F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3" name="Freeform: Shape 817">
              <a:extLst>
                <a:ext uri="{FF2B5EF4-FFF2-40B4-BE49-F238E27FC236}">
                  <a16:creationId xmlns:a16="http://schemas.microsoft.com/office/drawing/2014/main" id="{EDAB799D-1669-4641-957A-5ABDA4EC0274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4" name="Freeform: Shape 818">
              <a:extLst>
                <a:ext uri="{FF2B5EF4-FFF2-40B4-BE49-F238E27FC236}">
                  <a16:creationId xmlns:a16="http://schemas.microsoft.com/office/drawing/2014/main" id="{ED44ACEC-3474-4ED3-8DBF-0977CCA59E04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85" name="Freeform: Shape 819">
              <a:extLst>
                <a:ext uri="{FF2B5EF4-FFF2-40B4-BE49-F238E27FC236}">
                  <a16:creationId xmlns:a16="http://schemas.microsoft.com/office/drawing/2014/main" id="{22210C4D-3BDF-44F1-A3B2-2BB04D9293C2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86" name="Shape 101">
            <a:extLst>
              <a:ext uri="{FF2B5EF4-FFF2-40B4-BE49-F238E27FC236}">
                <a16:creationId xmlns:a16="http://schemas.microsoft.com/office/drawing/2014/main" id="{617D3C2E-358C-4E40-91F2-80B0A7CC9BAD}"/>
              </a:ext>
            </a:extLst>
          </p:cNvPr>
          <p:cNvSpPr txBox="1"/>
          <p:nvPr/>
        </p:nvSpPr>
        <p:spPr>
          <a:xfrm>
            <a:off x="10366072" y="5295804"/>
            <a:ext cx="1516015" cy="25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Analytical dashboards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A01181E-132C-4B0E-A69A-0AE411B2AB7B}"/>
              </a:ext>
            </a:extLst>
          </p:cNvPr>
          <p:cNvGrpSpPr/>
          <p:nvPr/>
        </p:nvGrpSpPr>
        <p:grpSpPr>
          <a:xfrm>
            <a:off x="10773423" y="4591839"/>
            <a:ext cx="669375" cy="526560"/>
            <a:chOff x="10725498" y="5087603"/>
            <a:chExt cx="498940" cy="424437"/>
          </a:xfrm>
        </p:grpSpPr>
        <p:sp>
          <p:nvSpPr>
            <p:cNvPr id="288" name="graph_2">
              <a:extLst>
                <a:ext uri="{FF2B5EF4-FFF2-40B4-BE49-F238E27FC236}">
                  <a16:creationId xmlns:a16="http://schemas.microsoft.com/office/drawing/2014/main" id="{006321BD-22B2-47C7-A8B9-A24442E0754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1EDE6CB-8AE6-4180-AFA1-A64397FA37E6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290" name="Rectangle 9">
                <a:extLst>
                  <a:ext uri="{FF2B5EF4-FFF2-40B4-BE49-F238E27FC236}">
                    <a16:creationId xmlns:a16="http://schemas.microsoft.com/office/drawing/2014/main" id="{557933C3-091F-4A43-866B-9723F33FF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1" name="Line 10">
                <a:extLst>
                  <a:ext uri="{FF2B5EF4-FFF2-40B4-BE49-F238E27FC236}">
                    <a16:creationId xmlns:a16="http://schemas.microsoft.com/office/drawing/2014/main" id="{CE43244E-06DC-4E24-8532-8A0249DB2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2" name="Oval 11">
                <a:extLst>
                  <a:ext uri="{FF2B5EF4-FFF2-40B4-BE49-F238E27FC236}">
                    <a16:creationId xmlns:a16="http://schemas.microsoft.com/office/drawing/2014/main" id="{E46913B5-4AA2-49A4-A6BC-919200647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3" name="Oval 12">
                <a:extLst>
                  <a:ext uri="{FF2B5EF4-FFF2-40B4-BE49-F238E27FC236}">
                    <a16:creationId xmlns:a16="http://schemas.microsoft.com/office/drawing/2014/main" id="{10B4F785-CF43-4C07-80A1-20F95D123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4" name="Oval 13">
                <a:extLst>
                  <a:ext uri="{FF2B5EF4-FFF2-40B4-BE49-F238E27FC236}">
                    <a16:creationId xmlns:a16="http://schemas.microsoft.com/office/drawing/2014/main" id="{1F5EDE16-A4AF-4788-9CC9-41A0ADC8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94A7AED-B74B-4DEA-819B-127F13E820B0}"/>
              </a:ext>
            </a:extLst>
          </p:cNvPr>
          <p:cNvGrpSpPr/>
          <p:nvPr/>
        </p:nvGrpSpPr>
        <p:grpSpPr>
          <a:xfrm>
            <a:off x="6926976" y="2607321"/>
            <a:ext cx="595274" cy="485668"/>
            <a:chOff x="5818113" y="2550840"/>
            <a:chExt cx="529278" cy="431824"/>
          </a:xfrm>
        </p:grpSpPr>
        <p:sp>
          <p:nvSpPr>
            <p:cNvPr id="296" name="Diamond 295">
              <a:extLst>
                <a:ext uri="{FF2B5EF4-FFF2-40B4-BE49-F238E27FC236}">
                  <a16:creationId xmlns:a16="http://schemas.microsoft.com/office/drawing/2014/main" id="{E6898C5A-989D-4B67-A948-BE73BE950E8F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F3E5805-9EF1-4307-9BF1-79050A842420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C98D5C9-20B4-4563-BDC8-433DC28288C6}"/>
              </a:ext>
            </a:extLst>
          </p:cNvPr>
          <p:cNvSpPr/>
          <p:nvPr/>
        </p:nvSpPr>
        <p:spPr bwMode="auto">
          <a:xfrm>
            <a:off x="1944079" y="1537149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7FC472A-AF82-4DA6-A978-6CEF99DA6321}"/>
              </a:ext>
            </a:extLst>
          </p:cNvPr>
          <p:cNvSpPr/>
          <p:nvPr/>
        </p:nvSpPr>
        <p:spPr bwMode="auto">
          <a:xfrm>
            <a:off x="8264441" y="1780738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7C45157-789E-44BB-800C-2552958F4025}"/>
              </a:ext>
            </a:extLst>
          </p:cNvPr>
          <p:cNvSpPr/>
          <p:nvPr/>
        </p:nvSpPr>
        <p:spPr bwMode="auto">
          <a:xfrm>
            <a:off x="6436734" y="1762621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D39F9EA-CDE5-4C9C-8AE7-B3E88F6D08B9}"/>
              </a:ext>
            </a:extLst>
          </p:cNvPr>
          <p:cNvSpPr/>
          <p:nvPr/>
        </p:nvSpPr>
        <p:spPr bwMode="auto">
          <a:xfrm>
            <a:off x="3899192" y="1770699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9F48E1F-82AA-4F74-9B7D-CD0965C4618A}"/>
              </a:ext>
            </a:extLst>
          </p:cNvPr>
          <p:cNvSpPr/>
          <p:nvPr/>
        </p:nvSpPr>
        <p:spPr bwMode="auto">
          <a:xfrm>
            <a:off x="2446248" y="1762622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87D2C92-841C-451A-849E-4DEB9D37D615}"/>
              </a:ext>
            </a:extLst>
          </p:cNvPr>
          <p:cNvSpPr/>
          <p:nvPr/>
        </p:nvSpPr>
        <p:spPr bwMode="auto">
          <a:xfrm>
            <a:off x="10403867" y="1778611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75D7A7D-2A56-46A3-BC2D-2A3CB9338B00}"/>
              </a:ext>
            </a:extLst>
          </p:cNvPr>
          <p:cNvSpPr/>
          <p:nvPr/>
        </p:nvSpPr>
        <p:spPr bwMode="auto">
          <a:xfrm>
            <a:off x="1952005" y="1537149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A4A18B1D-E920-4322-9E74-0D8D7C8EB785}"/>
              </a:ext>
            </a:extLst>
          </p:cNvPr>
          <p:cNvCxnSpPr>
            <a:cxnSpLocks/>
          </p:cNvCxnSpPr>
          <p:nvPr/>
        </p:nvCxnSpPr>
        <p:spPr>
          <a:xfrm>
            <a:off x="7187433" y="3673641"/>
            <a:ext cx="1159837" cy="862993"/>
          </a:xfrm>
          <a:prstGeom prst="bentConnector3">
            <a:avLst>
              <a:gd name="adj1" fmla="val 1171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756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5BA-CF1D-468F-B51C-1BF231D1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391460"/>
            <a:ext cx="11500700" cy="916814"/>
          </a:xfrm>
        </p:spPr>
        <p:txBody>
          <a:bodyPr/>
          <a:lstStyle/>
          <a:p>
            <a:r>
              <a:rPr lang="en-US" dirty="0"/>
              <a:t>Real-time analytics on Big Data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3466DFF-E56B-4E4A-9C40-E8C24A93895A}"/>
              </a:ext>
            </a:extLst>
          </p:cNvPr>
          <p:cNvSpPr txBox="1"/>
          <p:nvPr/>
        </p:nvSpPr>
        <p:spPr>
          <a:xfrm>
            <a:off x="181108" y="3139171"/>
            <a:ext cx="1475072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Unstructured data</a:t>
            </a:r>
          </a:p>
        </p:txBody>
      </p: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F0F696DD-96E2-4821-9142-0D0323271210}"/>
              </a:ext>
            </a:extLst>
          </p:cNvPr>
          <p:cNvCxnSpPr>
            <a:cxnSpLocks/>
          </p:cNvCxnSpPr>
          <p:nvPr/>
        </p:nvCxnSpPr>
        <p:spPr>
          <a:xfrm>
            <a:off x="3452421" y="2862489"/>
            <a:ext cx="3291114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8C9615C2-1760-46CE-8EEC-2BAF802AA1A4}"/>
              </a:ext>
            </a:extLst>
          </p:cNvPr>
          <p:cNvCxnSpPr>
            <a:cxnSpLocks/>
          </p:cNvCxnSpPr>
          <p:nvPr/>
        </p:nvCxnSpPr>
        <p:spPr>
          <a:xfrm>
            <a:off x="9674765" y="4971546"/>
            <a:ext cx="107636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44BE400-3B21-4DB5-A86D-DD2B056CF5EC}"/>
              </a:ext>
            </a:extLst>
          </p:cNvPr>
          <p:cNvSpPr/>
          <p:nvPr/>
        </p:nvSpPr>
        <p:spPr>
          <a:xfrm>
            <a:off x="3982062" y="5255577"/>
            <a:ext cx="109661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storage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0F4E1894-2FE6-4876-A8B0-0DBC9813C812}"/>
              </a:ext>
            </a:extLst>
          </p:cNvPr>
          <p:cNvSpPr/>
          <p:nvPr/>
        </p:nvSpPr>
        <p:spPr>
          <a:xfrm>
            <a:off x="5374648" y="4971546"/>
            <a:ext cx="73318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Polybase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2F6CB65F-D0E2-4F58-89A0-E3F4BDB79789}"/>
              </a:ext>
            </a:extLst>
          </p:cNvPr>
          <p:cNvSpPr/>
          <p:nvPr/>
        </p:nvSpPr>
        <p:spPr>
          <a:xfrm>
            <a:off x="8077379" y="5217756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6A08739-467E-4072-B7C2-BF3CCBE53E62}"/>
              </a:ext>
            </a:extLst>
          </p:cNvPr>
          <p:cNvSpPr/>
          <p:nvPr/>
        </p:nvSpPr>
        <p:spPr>
          <a:xfrm>
            <a:off x="2546049" y="3154051"/>
            <a:ext cx="1254716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HDInsight (Kafka)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689735A-9021-4AD8-A9D6-C116A74200B5}"/>
              </a:ext>
            </a:extLst>
          </p:cNvPr>
          <p:cNvCxnSpPr>
            <a:cxnSpLocks/>
            <a:endCxn id="243" idx="0"/>
          </p:cNvCxnSpPr>
          <p:nvPr/>
        </p:nvCxnSpPr>
        <p:spPr>
          <a:xfrm>
            <a:off x="7579588" y="2852734"/>
            <a:ext cx="3650498" cy="1788015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CF80F6E-0843-4E86-B24D-3D0B78DC2311}"/>
              </a:ext>
            </a:extLst>
          </p:cNvPr>
          <p:cNvSpPr/>
          <p:nvPr/>
        </p:nvSpPr>
        <p:spPr>
          <a:xfrm>
            <a:off x="6479815" y="3154051"/>
            <a:ext cx="142859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(Spark)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BB6CEC0-A098-427D-843C-6473E9BDCCEB}"/>
              </a:ext>
            </a:extLst>
          </p:cNvPr>
          <p:cNvGrpSpPr/>
          <p:nvPr/>
        </p:nvGrpSpPr>
        <p:grpSpPr>
          <a:xfrm>
            <a:off x="4252717" y="4600789"/>
            <a:ext cx="608065" cy="542230"/>
            <a:chOff x="2488012" y="1320237"/>
            <a:chExt cx="4696415" cy="4187934"/>
          </a:xfrm>
        </p:grpSpPr>
        <p:sp>
          <p:nvSpPr>
            <p:cNvPr id="187" name="Hexagon 186">
              <a:extLst>
                <a:ext uri="{FF2B5EF4-FFF2-40B4-BE49-F238E27FC236}">
                  <a16:creationId xmlns:a16="http://schemas.microsoft.com/office/drawing/2014/main" id="{7225FF66-6220-4FFA-B8E4-378FBD4E388D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Snip Single Corner Rectangle 26">
              <a:extLst>
                <a:ext uri="{FF2B5EF4-FFF2-40B4-BE49-F238E27FC236}">
                  <a16:creationId xmlns:a16="http://schemas.microsoft.com/office/drawing/2014/main" id="{E0700F30-37F5-45AF-BCB7-7C8C8393A7F9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35D1F90-5446-47B5-9F0E-08BEB46619F9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6C20C51F-05DC-431C-BA2E-7FEE8C8B001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552B09C-792F-468A-BAF5-C4DFE6873645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9AFC793-A1BE-4485-A17D-1A69C2A1BF8C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40A4AB9-B950-444A-854E-D0B5911AD621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2EF70C85-2FC6-4AFC-AECB-DD39BD738E53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A6DF679-9B9B-4FAB-9655-63B2376F71F6}"/>
              </a:ext>
            </a:extLst>
          </p:cNvPr>
          <p:cNvGrpSpPr/>
          <p:nvPr/>
        </p:nvGrpSpPr>
        <p:grpSpPr>
          <a:xfrm>
            <a:off x="8734056" y="4417491"/>
            <a:ext cx="732312" cy="719160"/>
            <a:chOff x="2549926" y="1227604"/>
            <a:chExt cx="5177116" cy="5084148"/>
          </a:xfrm>
        </p:grpSpPr>
        <p:sp>
          <p:nvSpPr>
            <p:cNvPr id="196" name="Freeform: Shape 821">
              <a:extLst>
                <a:ext uri="{FF2B5EF4-FFF2-40B4-BE49-F238E27FC236}">
                  <a16:creationId xmlns:a16="http://schemas.microsoft.com/office/drawing/2014/main" id="{DF59EE60-A753-4063-82D3-33F44B5E4D27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782354C-5951-45B5-9BB3-25BE0111B8F1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786B7F7-B983-48F2-8253-942DB1F7C118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0D453526-6974-4EF4-8E28-3A496CB82E7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555B6C7-BF26-4227-9B0E-FDAE1870A36C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AE59011-03DB-4EF1-A7B8-A984A109B272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AC36796-5B12-4F67-A1D0-E262F00D02B3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Cylinder 828">
              <a:extLst>
                <a:ext uri="{FF2B5EF4-FFF2-40B4-BE49-F238E27FC236}">
                  <a16:creationId xmlns:a16="http://schemas.microsoft.com/office/drawing/2014/main" id="{EE8C7373-4C33-4251-B41B-055F5935AAA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580" name="Straight Arrow Connector 579">
            <a:extLst>
              <a:ext uri="{FF2B5EF4-FFF2-40B4-BE49-F238E27FC236}">
                <a16:creationId xmlns:a16="http://schemas.microsoft.com/office/drawing/2014/main" id="{4DAFEEC1-9B8E-487F-BC74-13880D18F6DD}"/>
              </a:ext>
            </a:extLst>
          </p:cNvPr>
          <p:cNvCxnSpPr>
            <a:cxnSpLocks/>
          </p:cNvCxnSpPr>
          <p:nvPr/>
        </p:nvCxnSpPr>
        <p:spPr>
          <a:xfrm>
            <a:off x="4936504" y="4956986"/>
            <a:ext cx="347853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Shape 101">
            <a:extLst>
              <a:ext uri="{FF2B5EF4-FFF2-40B4-BE49-F238E27FC236}">
                <a16:creationId xmlns:a16="http://schemas.microsoft.com/office/drawing/2014/main" id="{7B4DF503-F480-496E-A733-DD9FAD666D7B}"/>
              </a:ext>
            </a:extLst>
          </p:cNvPr>
          <p:cNvSpPr txBox="1"/>
          <p:nvPr/>
        </p:nvSpPr>
        <p:spPr>
          <a:xfrm>
            <a:off x="10488047" y="5344714"/>
            <a:ext cx="1516015" cy="25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Analytical dashboards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8288329-B5B9-48C7-A983-7EC747CD3DEB}"/>
              </a:ext>
            </a:extLst>
          </p:cNvPr>
          <p:cNvGrpSpPr/>
          <p:nvPr/>
        </p:nvGrpSpPr>
        <p:grpSpPr>
          <a:xfrm>
            <a:off x="10895398" y="4640749"/>
            <a:ext cx="669375" cy="526560"/>
            <a:chOff x="10725498" y="5087603"/>
            <a:chExt cx="498940" cy="424437"/>
          </a:xfrm>
        </p:grpSpPr>
        <p:sp>
          <p:nvSpPr>
            <p:cNvPr id="241" name="graph_2">
              <a:extLst>
                <a:ext uri="{FF2B5EF4-FFF2-40B4-BE49-F238E27FC236}">
                  <a16:creationId xmlns:a16="http://schemas.microsoft.com/office/drawing/2014/main" id="{29953A95-0880-46B2-8D42-1354E4E3B9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88A799A8-6612-4611-BEAC-AC417508B8FA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243" name="Rectangle 9">
                <a:extLst>
                  <a:ext uri="{FF2B5EF4-FFF2-40B4-BE49-F238E27FC236}">
                    <a16:creationId xmlns:a16="http://schemas.microsoft.com/office/drawing/2014/main" id="{31B18417-C721-45E3-9986-487C7E49F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Line 10">
                <a:extLst>
                  <a:ext uri="{FF2B5EF4-FFF2-40B4-BE49-F238E27FC236}">
                    <a16:creationId xmlns:a16="http://schemas.microsoft.com/office/drawing/2014/main" id="{7164177F-9624-423B-9BC9-8729A7504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Oval 11">
                <a:extLst>
                  <a:ext uri="{FF2B5EF4-FFF2-40B4-BE49-F238E27FC236}">
                    <a16:creationId xmlns:a16="http://schemas.microsoft.com/office/drawing/2014/main" id="{5EBA874A-B7BE-4152-A8B7-4E216267A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Oval 12">
                <a:extLst>
                  <a:ext uri="{FF2B5EF4-FFF2-40B4-BE49-F238E27FC236}">
                    <a16:creationId xmlns:a16="http://schemas.microsoft.com/office/drawing/2014/main" id="{C7370ECB-CBDB-4995-8B8F-85D626094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Oval 13">
                <a:extLst>
                  <a:ext uri="{FF2B5EF4-FFF2-40B4-BE49-F238E27FC236}">
                    <a16:creationId xmlns:a16="http://schemas.microsoft.com/office/drawing/2014/main" id="{9955660E-D525-4285-9422-CF11FB146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199FEA-1205-48B6-9700-EC66BF15EC4E}"/>
              </a:ext>
            </a:extLst>
          </p:cNvPr>
          <p:cNvGrpSpPr/>
          <p:nvPr/>
        </p:nvGrpSpPr>
        <p:grpSpPr>
          <a:xfrm>
            <a:off x="6896477" y="2653503"/>
            <a:ext cx="595274" cy="485668"/>
            <a:chOff x="5818113" y="2550840"/>
            <a:chExt cx="529278" cy="431824"/>
          </a:xfrm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E320F35E-7DDC-41EC-86AF-B60F1A0B05E2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EFEE31B-F517-438D-90BA-119D26919E6B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A536B0C-838D-4F81-8308-144C9388A3B1}"/>
              </a:ext>
            </a:extLst>
          </p:cNvPr>
          <p:cNvGrpSpPr/>
          <p:nvPr/>
        </p:nvGrpSpPr>
        <p:grpSpPr>
          <a:xfrm>
            <a:off x="3019828" y="2583077"/>
            <a:ext cx="334156" cy="567664"/>
            <a:chOff x="10668000" y="1393825"/>
            <a:chExt cx="527050" cy="89535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A45EA6D-8ACB-40FE-AA24-DC36B2E010DD}"/>
                </a:ext>
              </a:extLst>
            </p:cNvPr>
            <p:cNvSpPr/>
            <p:nvPr/>
          </p:nvSpPr>
          <p:spPr bwMode="auto">
            <a:xfrm>
              <a:off x="10690225" y="139382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61E4854-49B4-4332-AA8F-12927DBAFD4C}"/>
                </a:ext>
              </a:extLst>
            </p:cNvPr>
            <p:cNvSpPr/>
            <p:nvPr/>
          </p:nvSpPr>
          <p:spPr bwMode="auto">
            <a:xfrm>
              <a:off x="10690225" y="20859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5AE392D-CBB4-47A3-BC04-B4E935C61D65}"/>
                </a:ext>
              </a:extLst>
            </p:cNvPr>
            <p:cNvSpPr/>
            <p:nvPr/>
          </p:nvSpPr>
          <p:spPr bwMode="auto">
            <a:xfrm>
              <a:off x="10991850" y="1911350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12B7532-754F-44FF-B55F-13300ABA8F30}"/>
                </a:ext>
              </a:extLst>
            </p:cNvPr>
            <p:cNvSpPr/>
            <p:nvPr/>
          </p:nvSpPr>
          <p:spPr bwMode="auto">
            <a:xfrm>
              <a:off x="10991850" y="15652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0AF3B1C-AD6E-46F3-AEC8-C7BE164A65DE}"/>
                </a:ext>
              </a:extLst>
            </p:cNvPr>
            <p:cNvSpPr/>
            <p:nvPr/>
          </p:nvSpPr>
          <p:spPr bwMode="auto">
            <a:xfrm>
              <a:off x="10668000" y="1717675"/>
              <a:ext cx="247650" cy="2476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B9863-A91F-4052-AB07-B3499BAF5737}"/>
                </a:ext>
              </a:extLst>
            </p:cNvPr>
            <p:cNvCxnSpPr/>
            <p:nvPr/>
          </p:nvCxnSpPr>
          <p:spPr>
            <a:xfrm>
              <a:off x="10791825" y="1597025"/>
              <a:ext cx="0" cy="1206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D74191A-6032-4A2F-AD3A-E7F4CB530FF2}"/>
                </a:ext>
              </a:extLst>
            </p:cNvPr>
            <p:cNvCxnSpPr/>
            <p:nvPr/>
          </p:nvCxnSpPr>
          <p:spPr>
            <a:xfrm>
              <a:off x="10791825" y="1966190"/>
              <a:ext cx="0" cy="1206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2D16606-B7DB-4163-AF8E-D877A49CEDAD}"/>
                </a:ext>
              </a:extLst>
            </p:cNvPr>
            <p:cNvCxnSpPr/>
            <p:nvPr/>
          </p:nvCxnSpPr>
          <p:spPr>
            <a:xfrm flipH="1">
              <a:off x="10895906" y="1717148"/>
              <a:ext cx="109141" cy="614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DECF7EF-C5BF-4AA4-BE49-CEED4A48FEA5}"/>
                </a:ext>
              </a:extLst>
            </p:cNvPr>
            <p:cNvCxnSpPr/>
            <p:nvPr/>
          </p:nvCxnSpPr>
          <p:spPr>
            <a:xfrm>
              <a:off x="10905558" y="1903102"/>
              <a:ext cx="101228" cy="569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B6D4FFC-53BC-4C83-A078-AB7AA1B33ED7}"/>
              </a:ext>
            </a:extLst>
          </p:cNvPr>
          <p:cNvCxnSpPr>
            <a:cxnSpLocks/>
          </p:cNvCxnSpPr>
          <p:nvPr/>
        </p:nvCxnSpPr>
        <p:spPr>
          <a:xfrm flipV="1">
            <a:off x="4920204" y="3022659"/>
            <a:ext cx="1823331" cy="1780685"/>
          </a:xfrm>
          <a:prstGeom prst="bentConnector3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E6D00-2D29-46F1-8156-86179B13CFC9}"/>
              </a:ext>
            </a:extLst>
          </p:cNvPr>
          <p:cNvGrpSpPr/>
          <p:nvPr/>
        </p:nvGrpSpPr>
        <p:grpSpPr>
          <a:xfrm>
            <a:off x="325409" y="2568198"/>
            <a:ext cx="1186471" cy="442722"/>
            <a:chOff x="887161" y="2379412"/>
            <a:chExt cx="1005759" cy="375291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9EECB5D-474F-4A1E-8B32-77D1B6AF91AC}"/>
                </a:ext>
              </a:extLst>
            </p:cNvPr>
            <p:cNvGrpSpPr/>
            <p:nvPr/>
          </p:nvGrpSpPr>
          <p:grpSpPr>
            <a:xfrm>
              <a:off x="887161" y="2493977"/>
              <a:ext cx="263350" cy="260726"/>
              <a:chOff x="5439748" y="810062"/>
              <a:chExt cx="3414577" cy="3380554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E9C608E-39F7-4A70-8D38-9EFF5CA56891}"/>
                  </a:ext>
                </a:extLst>
              </p:cNvPr>
              <p:cNvSpPr/>
              <p:nvPr/>
            </p:nvSpPr>
            <p:spPr bwMode="auto">
              <a:xfrm>
                <a:off x="5439749" y="810066"/>
                <a:ext cx="3414576" cy="33805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34" name="Connector: Elbow 602">
                <a:extLst>
                  <a:ext uri="{FF2B5EF4-FFF2-40B4-BE49-F238E27FC236}">
                    <a16:creationId xmlns:a16="http://schemas.microsoft.com/office/drawing/2014/main" id="{E2BDFFFA-77FE-4199-BD7F-56FD0957C7E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52795" y="2336624"/>
                <a:ext cx="2240945" cy="1467039"/>
              </a:xfrm>
              <a:prstGeom prst="bentConnector3">
                <a:avLst>
                  <a:gd name="adj1" fmla="val -97"/>
                </a:avLst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nector: Elbow 603">
                <a:extLst>
                  <a:ext uri="{FF2B5EF4-FFF2-40B4-BE49-F238E27FC236}">
                    <a16:creationId xmlns:a16="http://schemas.microsoft.com/office/drawing/2014/main" id="{434C0AA6-5991-447C-A855-F2E534D8BA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9878" y="2721162"/>
                <a:ext cx="263642" cy="146945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nector: Elbow 604">
                <a:extLst>
                  <a:ext uri="{FF2B5EF4-FFF2-40B4-BE49-F238E27FC236}">
                    <a16:creationId xmlns:a16="http://schemas.microsoft.com/office/drawing/2014/main" id="{EC5B474B-5BEB-4F3B-965C-A86344127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4344" y="1280527"/>
                <a:ext cx="718930" cy="2910086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nector: Elbow 605">
                <a:extLst>
                  <a:ext uri="{FF2B5EF4-FFF2-40B4-BE49-F238E27FC236}">
                    <a16:creationId xmlns:a16="http://schemas.microsoft.com/office/drawing/2014/main" id="{EB44C59B-5B9C-4D86-80F0-A71476AD003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09507" y="1381112"/>
                <a:ext cx="1419382" cy="277282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nector: Elbow 606">
                <a:extLst>
                  <a:ext uri="{FF2B5EF4-FFF2-40B4-BE49-F238E27FC236}">
                    <a16:creationId xmlns:a16="http://schemas.microsoft.com/office/drawing/2014/main" id="{3C37D923-872D-48E8-8A39-CE6217B578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880561" y="2962587"/>
                <a:ext cx="277279" cy="1228026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F4A19703-61D3-4100-B21A-A5CC5EB11E64}"/>
                  </a:ext>
                </a:extLst>
              </p:cNvPr>
              <p:cNvSpPr/>
              <p:nvPr/>
            </p:nvSpPr>
            <p:spPr bwMode="auto">
              <a:xfrm>
                <a:off x="6192695" y="1059702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6B78D66-1BC3-459D-8B71-2858466E9C5F}"/>
                  </a:ext>
                </a:extLst>
              </p:cNvPr>
              <p:cNvSpPr/>
              <p:nvPr/>
            </p:nvSpPr>
            <p:spPr bwMode="auto">
              <a:xfrm>
                <a:off x="5708229" y="2500337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1BC7F01-9636-4479-815B-704252D72D69}"/>
                  </a:ext>
                </a:extLst>
              </p:cNvPr>
              <p:cNvSpPr/>
              <p:nvPr/>
            </p:nvSpPr>
            <p:spPr bwMode="auto">
              <a:xfrm>
                <a:off x="8157839" y="2008619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F3BF1DC5-E0AB-4C22-8E6C-2D1C5BBF7346}"/>
                  </a:ext>
                </a:extLst>
              </p:cNvPr>
              <p:cNvSpPr/>
              <p:nvPr/>
            </p:nvSpPr>
            <p:spPr bwMode="auto">
              <a:xfrm>
                <a:off x="8157839" y="2741762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</p:grpSp>
        <p:sp>
          <p:nvSpPr>
            <p:cNvPr id="250" name="Freeform 9">
              <a:extLst>
                <a:ext uri="{FF2B5EF4-FFF2-40B4-BE49-F238E27FC236}">
                  <a16:creationId xmlns:a16="http://schemas.microsoft.com/office/drawing/2014/main" id="{A7CAAD0E-3976-4993-AE66-CE2C677B24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1572" y="2379412"/>
              <a:ext cx="467331" cy="373966"/>
            </a:xfrm>
            <a:custGeom>
              <a:avLst/>
              <a:gdLst>
                <a:gd name="T0" fmla="*/ 899 w 2698"/>
                <a:gd name="T1" fmla="*/ 720 h 2159"/>
                <a:gd name="T2" fmla="*/ 2698 w 2698"/>
                <a:gd name="T3" fmla="*/ 720 h 2159"/>
                <a:gd name="T4" fmla="*/ 2698 w 2698"/>
                <a:gd name="T5" fmla="*/ 1800 h 2159"/>
                <a:gd name="T6" fmla="*/ 899 w 2698"/>
                <a:gd name="T7" fmla="*/ 1800 h 2159"/>
                <a:gd name="T8" fmla="*/ 899 w 2698"/>
                <a:gd name="T9" fmla="*/ 720 h 2159"/>
                <a:gd name="T10" fmla="*/ 1799 w 2698"/>
                <a:gd name="T11" fmla="*/ 1800 h 2159"/>
                <a:gd name="T12" fmla="*/ 1799 w 2698"/>
                <a:gd name="T13" fmla="*/ 2159 h 2159"/>
                <a:gd name="T14" fmla="*/ 1349 w 2698"/>
                <a:gd name="T15" fmla="*/ 2159 h 2159"/>
                <a:gd name="T16" fmla="*/ 2248 w 2698"/>
                <a:gd name="T17" fmla="*/ 2159 h 2159"/>
                <a:gd name="T18" fmla="*/ 271 w 2698"/>
                <a:gd name="T19" fmla="*/ 360 h 2159"/>
                <a:gd name="T20" fmla="*/ 810 w 2698"/>
                <a:gd name="T21" fmla="*/ 360 h 2159"/>
                <a:gd name="T22" fmla="*/ 271 w 2698"/>
                <a:gd name="T23" fmla="*/ 1800 h 2159"/>
                <a:gd name="T24" fmla="*/ 899 w 2698"/>
                <a:gd name="T25" fmla="*/ 1800 h 2159"/>
                <a:gd name="T26" fmla="*/ 271 w 2698"/>
                <a:gd name="T27" fmla="*/ 1440 h 2159"/>
                <a:gd name="T28" fmla="*/ 904 w 2698"/>
                <a:gd name="T29" fmla="*/ 1440 h 2159"/>
                <a:gd name="T30" fmla="*/ 1080 w 2698"/>
                <a:gd name="T31" fmla="*/ 720 h 2159"/>
                <a:gd name="T32" fmla="*/ 1080 w 2698"/>
                <a:gd name="T33" fmla="*/ 0 h 2159"/>
                <a:gd name="T34" fmla="*/ 0 w 2698"/>
                <a:gd name="T35" fmla="*/ 0 h 2159"/>
                <a:gd name="T36" fmla="*/ 0 w 2698"/>
                <a:gd name="T37" fmla="*/ 2159 h 2159"/>
                <a:gd name="T38" fmla="*/ 1080 w 2698"/>
                <a:gd name="T39" fmla="*/ 2159 h 2159"/>
                <a:gd name="T40" fmla="*/ 1080 w 2698"/>
                <a:gd name="T41" fmla="*/ 1800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8" h="2159">
                  <a:moveTo>
                    <a:pt x="899" y="720"/>
                  </a:moveTo>
                  <a:lnTo>
                    <a:pt x="2698" y="720"/>
                  </a:lnTo>
                  <a:lnTo>
                    <a:pt x="2698" y="1800"/>
                  </a:lnTo>
                  <a:lnTo>
                    <a:pt x="899" y="1800"/>
                  </a:lnTo>
                  <a:lnTo>
                    <a:pt x="899" y="720"/>
                  </a:lnTo>
                  <a:moveTo>
                    <a:pt x="1799" y="1800"/>
                  </a:moveTo>
                  <a:lnTo>
                    <a:pt x="1799" y="2159"/>
                  </a:lnTo>
                  <a:moveTo>
                    <a:pt x="1349" y="2159"/>
                  </a:moveTo>
                  <a:lnTo>
                    <a:pt x="2248" y="2159"/>
                  </a:lnTo>
                  <a:moveTo>
                    <a:pt x="271" y="360"/>
                  </a:moveTo>
                  <a:lnTo>
                    <a:pt x="810" y="360"/>
                  </a:lnTo>
                  <a:moveTo>
                    <a:pt x="271" y="1800"/>
                  </a:moveTo>
                  <a:lnTo>
                    <a:pt x="899" y="1800"/>
                  </a:lnTo>
                  <a:moveTo>
                    <a:pt x="271" y="1440"/>
                  </a:moveTo>
                  <a:lnTo>
                    <a:pt x="904" y="1440"/>
                  </a:lnTo>
                  <a:moveTo>
                    <a:pt x="1080" y="720"/>
                  </a:moveTo>
                  <a:lnTo>
                    <a:pt x="1080" y="0"/>
                  </a:lnTo>
                  <a:lnTo>
                    <a:pt x="0" y="0"/>
                  </a:lnTo>
                  <a:lnTo>
                    <a:pt x="0" y="2159"/>
                  </a:lnTo>
                  <a:lnTo>
                    <a:pt x="1080" y="2159"/>
                  </a:lnTo>
                  <a:lnTo>
                    <a:pt x="1080" y="18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1" name="Freeform 5">
              <a:extLst>
                <a:ext uri="{FF2B5EF4-FFF2-40B4-BE49-F238E27FC236}">
                  <a16:creationId xmlns:a16="http://schemas.microsoft.com/office/drawing/2014/main" id="{46050FB7-2716-4C44-AF7F-AC2E97CE5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6943" y="2510596"/>
              <a:ext cx="145977" cy="242782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FA3D49AA-1309-49C8-904F-41F035D17C36}"/>
              </a:ext>
            </a:extLst>
          </p:cNvPr>
          <p:cNvCxnSpPr>
            <a:cxnSpLocks/>
          </p:cNvCxnSpPr>
          <p:nvPr/>
        </p:nvCxnSpPr>
        <p:spPr>
          <a:xfrm>
            <a:off x="2119496" y="2862489"/>
            <a:ext cx="776710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259988-8CF1-4F8F-A381-7F0D26D376C9}"/>
              </a:ext>
            </a:extLst>
          </p:cNvPr>
          <p:cNvSpPr/>
          <p:nvPr/>
        </p:nvSpPr>
        <p:spPr bwMode="auto">
          <a:xfrm>
            <a:off x="1921506" y="1583331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F14F2D1-1347-4D16-9E62-7538C78EED52}"/>
              </a:ext>
            </a:extLst>
          </p:cNvPr>
          <p:cNvSpPr/>
          <p:nvPr/>
        </p:nvSpPr>
        <p:spPr bwMode="auto">
          <a:xfrm>
            <a:off x="8241868" y="1826920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8449EF-E4A0-4446-B3DC-46D39BE6657E}"/>
              </a:ext>
            </a:extLst>
          </p:cNvPr>
          <p:cNvSpPr/>
          <p:nvPr/>
        </p:nvSpPr>
        <p:spPr bwMode="auto">
          <a:xfrm>
            <a:off x="6434923" y="1808803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76C94E-EFBD-4911-88DE-67BFB51663A6}"/>
              </a:ext>
            </a:extLst>
          </p:cNvPr>
          <p:cNvSpPr/>
          <p:nvPr/>
        </p:nvSpPr>
        <p:spPr bwMode="auto">
          <a:xfrm>
            <a:off x="3911546" y="1814555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7D8584-59F9-4FA6-8B3D-9329A1727FD2}"/>
              </a:ext>
            </a:extLst>
          </p:cNvPr>
          <p:cNvSpPr/>
          <p:nvPr/>
        </p:nvSpPr>
        <p:spPr bwMode="auto">
          <a:xfrm>
            <a:off x="2423675" y="1808804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2361FC6-92E8-4D85-81EE-81EC79D44317}"/>
              </a:ext>
            </a:extLst>
          </p:cNvPr>
          <p:cNvSpPr/>
          <p:nvPr/>
        </p:nvSpPr>
        <p:spPr bwMode="auto">
          <a:xfrm>
            <a:off x="10381294" y="1824793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D68754E-F027-4095-A74A-D50C5902ADE3}"/>
              </a:ext>
            </a:extLst>
          </p:cNvPr>
          <p:cNvCxnSpPr>
            <a:cxnSpLocks/>
          </p:cNvCxnSpPr>
          <p:nvPr/>
        </p:nvCxnSpPr>
        <p:spPr>
          <a:xfrm>
            <a:off x="7209595" y="3680298"/>
            <a:ext cx="1205448" cy="981957"/>
          </a:xfrm>
          <a:prstGeom prst="bentConnector3">
            <a:avLst>
              <a:gd name="adj1" fmla="val 82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208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6EB85C-1639-4985-AE1E-2B33BBBCB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Workshop Starts at 12:30-ish</a:t>
            </a:r>
          </a:p>
        </p:txBody>
      </p:sp>
    </p:spTree>
    <p:extLst>
      <p:ext uri="{BB962C8B-B14F-4D97-AF65-F5344CB8AC3E}">
        <p14:creationId xmlns:p14="http://schemas.microsoft.com/office/powerpoint/2010/main" val="401570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C67F8-6A91-4EBB-84B3-AC2B1F779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Databricks Workshop</a:t>
            </a:r>
          </a:p>
        </p:txBody>
      </p:sp>
    </p:spTree>
    <p:extLst>
      <p:ext uri="{BB962C8B-B14F-4D97-AF65-F5344CB8AC3E}">
        <p14:creationId xmlns:p14="http://schemas.microsoft.com/office/powerpoint/2010/main" val="2141958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6EB85C-1639-4985-AE1E-2B33BBBCB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34" y="820132"/>
            <a:ext cx="11670542" cy="126697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https://eastus2.azuredatabricks.net</a:t>
            </a:r>
          </a:p>
        </p:txBody>
      </p:sp>
    </p:spTree>
    <p:extLst>
      <p:ext uri="{BB962C8B-B14F-4D97-AF65-F5344CB8AC3E}">
        <p14:creationId xmlns:p14="http://schemas.microsoft.com/office/powerpoint/2010/main" val="4121803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AAFD-4897-4911-8A02-BEEF8C4B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5CD41-0A68-42C6-B366-4AD3E117092C}"/>
              </a:ext>
            </a:extLst>
          </p:cNvPr>
          <p:cNvSpPr txBox="1"/>
          <p:nvPr/>
        </p:nvSpPr>
        <p:spPr>
          <a:xfrm>
            <a:off x="2100583" y="1963949"/>
            <a:ext cx="86734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Wifi</a:t>
            </a:r>
            <a:r>
              <a:rPr lang="en-US" sz="2800" dirty="0"/>
              <a:t> Connection Info:  </a:t>
            </a:r>
            <a:r>
              <a:rPr lang="en-US" sz="2800" dirty="0" err="1"/>
              <a:t>MSFTGuest</a:t>
            </a:r>
            <a:endParaRPr lang="en-US" sz="2800" dirty="0"/>
          </a:p>
          <a:p>
            <a:r>
              <a:rPr lang="en-US" sz="2800" dirty="0"/>
              <a:t>	Event Code: msevent313am</a:t>
            </a:r>
          </a:p>
          <a:p>
            <a:endParaRPr lang="en-US" sz="2800" dirty="0"/>
          </a:p>
          <a:p>
            <a:r>
              <a:rPr lang="en-US" sz="2800" dirty="0"/>
              <a:t>Azure Databricks URL:   </a:t>
            </a:r>
          </a:p>
          <a:p>
            <a:r>
              <a:rPr lang="en-US" sz="2800" dirty="0"/>
              <a:t>	http://eastus2.azuredatabricks.net</a:t>
            </a:r>
          </a:p>
          <a:p>
            <a:endParaRPr lang="en-US" sz="2800" dirty="0"/>
          </a:p>
          <a:p>
            <a:r>
              <a:rPr lang="en-US" sz="2800" dirty="0"/>
              <a:t>Power BI Desktop Download:  	https://powerbi.microsoft.com/en-us/desktop/</a:t>
            </a:r>
          </a:p>
        </p:txBody>
      </p:sp>
    </p:spTree>
    <p:extLst>
      <p:ext uri="{BB962C8B-B14F-4D97-AF65-F5344CB8AC3E}">
        <p14:creationId xmlns:p14="http://schemas.microsoft.com/office/powerpoint/2010/main" val="211777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C449-C488-423D-9345-D6DD35C7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BLUEGRANITE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F3D84-8C26-4249-A68D-5F876E1C963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your data &amp; analytics experts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9566B8F-9EB9-4E1B-89D0-671F5ACA9246}"/>
              </a:ext>
            </a:extLst>
          </p:cNvPr>
          <p:cNvSpPr/>
          <p:nvPr/>
        </p:nvSpPr>
        <p:spPr>
          <a:xfrm rot="5400000">
            <a:off x="-2926512" y="724878"/>
            <a:ext cx="11275206" cy="6661303"/>
          </a:xfrm>
          <a:prstGeom prst="triangle">
            <a:avLst/>
          </a:prstGeom>
          <a:solidFill>
            <a:srgbClr val="646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E72DA-350A-4FF0-B67B-CE320AA5A7CB}"/>
              </a:ext>
            </a:extLst>
          </p:cNvPr>
          <p:cNvSpPr txBox="1"/>
          <p:nvPr/>
        </p:nvSpPr>
        <p:spPr>
          <a:xfrm>
            <a:off x="4694014" y="6337981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www.blue-granite.com</a:t>
            </a:r>
          </a:p>
          <a:p>
            <a:pPr algn="ctr"/>
            <a:r>
              <a:rPr lang="en-US" sz="800" spc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Phone:</a:t>
            </a:r>
            <a:r>
              <a:rPr lang="en-US" sz="800" spc="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877.817.0736 </a:t>
            </a:r>
            <a:r>
              <a:rPr lang="en-US" sz="800" spc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 e-mail</a:t>
            </a:r>
            <a:r>
              <a:rPr lang="ru-RU" sz="800" spc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800" spc="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sales</a:t>
            </a:r>
            <a:r>
              <a:rPr lang="en-US" sz="800" spc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@blue-granite.com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8DA9273-661E-42BB-9E02-F231B06A9F54}"/>
              </a:ext>
            </a:extLst>
          </p:cNvPr>
          <p:cNvGraphicFramePr/>
          <p:nvPr>
            <p:extLst/>
          </p:nvPr>
        </p:nvGraphicFramePr>
        <p:xfrm>
          <a:off x="3997147" y="2632747"/>
          <a:ext cx="7140606" cy="2828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DF15BFE-3F5A-464D-888C-C62DFAACD841}"/>
              </a:ext>
            </a:extLst>
          </p:cNvPr>
          <p:cNvGrpSpPr/>
          <p:nvPr/>
        </p:nvGrpSpPr>
        <p:grpSpPr>
          <a:xfrm>
            <a:off x="720247" y="1242873"/>
            <a:ext cx="4233640" cy="4836306"/>
            <a:chOff x="340749" y="1383439"/>
            <a:chExt cx="4233640" cy="4836306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1902280E-BD36-47AE-AB94-E01E9A843FA7}"/>
                </a:ext>
              </a:extLst>
            </p:cNvPr>
            <p:cNvSpPr txBox="1">
              <a:spLocks/>
            </p:cNvSpPr>
            <p:nvPr/>
          </p:nvSpPr>
          <p:spPr>
            <a:xfrm>
              <a:off x="758824" y="1383439"/>
              <a:ext cx="3815565" cy="4836306"/>
            </a:xfrm>
            <a:prstGeom prst="rect">
              <a:avLst/>
            </a:prstGeom>
          </p:spPr>
          <p:txBody>
            <a:bodyPr numCol="1" spcCol="108000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spcBef>
                  <a:spcPts val="0"/>
                </a:spcBef>
                <a:buNone/>
              </a:pPr>
              <a:r>
                <a:rPr lang="en-US" sz="2400" b="1" dirty="0">
                  <a:solidFill>
                    <a:schemeClr val="bg2"/>
                  </a:solidFill>
                </a:rPr>
                <a:t>DATA</a:t>
              </a:r>
            </a:p>
            <a:p>
              <a:pPr marL="0" lvl="0" indent="0">
                <a:spcBef>
                  <a:spcPts val="0"/>
                </a:spcBef>
                <a:buNone/>
              </a:pPr>
              <a:endParaRPr lang="en-US" sz="5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ACQUISITION</a:t>
              </a:r>
              <a:br>
                <a:rPr lang="en-US" sz="1600" dirty="0"/>
              </a:br>
              <a:r>
                <a:rPr lang="en-US" sz="1400" dirty="0">
                  <a:solidFill>
                    <a:srgbClr val="D8D8D8"/>
                  </a:solidFill>
                  <a:latin typeface="Arial Unicode MS" panose="020B0604020202020204" pitchFamily="34" charset="-128"/>
                </a:rPr>
                <a:t>ETL / ELT, Batch, Streaming</a:t>
              </a: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endParaRPr lang="en-US" sz="1600" dirty="0">
                <a:solidFill>
                  <a:srgbClr val="D8D8D8"/>
                </a:solidFill>
                <a:latin typeface="Arial Unicode MS" panose="020B0604020202020204" pitchFamily="34" charset="-128"/>
              </a:endParaRP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PREPARATION</a:t>
              </a:r>
              <a:br>
                <a:rPr lang="en-US" sz="1600" dirty="0"/>
              </a:br>
              <a:r>
                <a:rPr lang="en-US" sz="1400" dirty="0">
                  <a:solidFill>
                    <a:srgbClr val="D8D8D8"/>
                  </a:solidFill>
                  <a:latin typeface="Arial Unicode MS" panose="020B0604020202020204" pitchFamily="34" charset="-128"/>
                </a:rPr>
                <a:t>Enrichment, Governance, Master</a:t>
              </a: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endParaRPr lang="en-US" sz="1600" dirty="0">
                <a:solidFill>
                  <a:srgbClr val="D8D8D8"/>
                </a:solidFill>
                <a:latin typeface="Arial Unicode MS" panose="020B0604020202020204" pitchFamily="34" charset="-128"/>
              </a:endParaRP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PROVISIONING</a:t>
              </a:r>
              <a:br>
                <a:rPr lang="en-US" sz="1600" dirty="0"/>
              </a:br>
              <a:r>
                <a:rPr lang="en-US" sz="1400" dirty="0">
                  <a:solidFill>
                    <a:srgbClr val="D8D8D8"/>
                  </a:solidFill>
                  <a:latin typeface="Arial Unicode MS" panose="020B0604020202020204" pitchFamily="34" charset="-128"/>
                </a:rPr>
                <a:t>Data Lakes, Data Warehouses</a:t>
              </a: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endParaRPr lang="en-US" sz="1600" dirty="0">
                <a:solidFill>
                  <a:srgbClr val="D8D8D8"/>
                </a:solidFill>
                <a:latin typeface="Arial Unicode MS" panose="020B0604020202020204" pitchFamily="34" charset="-128"/>
              </a:endParaRP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r>
                <a:rPr lang="en-US" sz="2400" b="1" dirty="0">
                  <a:solidFill>
                    <a:schemeClr val="bg2"/>
                  </a:solidFill>
                </a:rPr>
                <a:t>ANALYTICS</a:t>
              </a: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br>
                <a:rPr lang="en-US" sz="500" dirty="0">
                  <a:solidFill>
                    <a:srgbClr val="018CCF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MODELING</a:t>
              </a:r>
              <a:br>
                <a:rPr lang="en-US" sz="1600" dirty="0"/>
              </a:br>
              <a:r>
                <a:rPr lang="en-US" sz="1400" dirty="0">
                  <a:solidFill>
                    <a:srgbClr val="D8D8D8"/>
                  </a:solidFill>
                  <a:latin typeface="Arial Unicode MS" panose="020B0604020202020204" pitchFamily="34" charset="-128"/>
                </a:rPr>
                <a:t>Business Logic, Cubes</a:t>
              </a: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endParaRPr lang="en-US" sz="1600" dirty="0">
                <a:solidFill>
                  <a:srgbClr val="D8D8D8"/>
                </a:solidFill>
                <a:latin typeface="Arial Unicode MS" panose="020B0604020202020204" pitchFamily="34" charset="-128"/>
              </a:endParaRP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CONSUMPTION</a:t>
              </a:r>
              <a:br>
                <a:rPr lang="en-US" sz="1600" dirty="0"/>
              </a:br>
              <a:r>
                <a:rPr lang="en-US" sz="1400" dirty="0">
                  <a:solidFill>
                    <a:srgbClr val="D8D8D8"/>
                  </a:solidFill>
                  <a:latin typeface="Arial Unicode MS" panose="020B0604020202020204" pitchFamily="34" charset="-128"/>
                </a:rPr>
                <a:t>Monitoring, Reporting, Exploration</a:t>
              </a: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endParaRPr lang="en-US" sz="1600" dirty="0">
                <a:solidFill>
                  <a:srgbClr val="D8D8D8"/>
                </a:solidFill>
                <a:latin typeface="Arial Unicode MS" panose="020B0604020202020204" pitchFamily="34" charset="-128"/>
              </a:endParaRPr>
            </a:p>
            <a:p>
              <a:pPr marL="0" indent="0">
                <a:spcBef>
                  <a:spcPts val="0"/>
                </a:spcBef>
                <a:buClr>
                  <a:srgbClr val="72808A"/>
                </a:buClr>
                <a:buSzPct val="150000"/>
                <a:buNone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</a:rPr>
                <a:t>ADVANCED</a:t>
              </a:r>
              <a:br>
                <a:rPr lang="en-US" sz="1400" dirty="0"/>
              </a:br>
              <a:r>
                <a:rPr lang="en-US" sz="1400" dirty="0">
                  <a:solidFill>
                    <a:srgbClr val="D8D8D8"/>
                  </a:solidFill>
                  <a:latin typeface="Arial Unicode MS" panose="020B0604020202020204" pitchFamily="34" charset="-128"/>
                </a:rPr>
                <a:t>Data Mining, Predictive, ML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BF67E7-CC0E-4804-A6FF-6E089EDA2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648" y="5036570"/>
              <a:ext cx="235664" cy="2356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1E62BEA-BB96-422E-A1F9-C973A7035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404" y="2548684"/>
              <a:ext cx="224629" cy="2246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8E78FD-B8EA-47E9-BE5F-EB165E18F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8899" y="1850164"/>
              <a:ext cx="226176" cy="22617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A975FC-A7DA-49B1-A5F0-1F0F78BD4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394147"/>
                </a:clrFrom>
                <a:clrTo>
                  <a:srgbClr val="39414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749" y="3064634"/>
              <a:ext cx="622475" cy="59443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6E8C2F-76C5-4468-B19A-7F0D42E15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8992" y="4268933"/>
              <a:ext cx="510391" cy="4871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E38558-FDCA-4E5D-B3C3-0B3E97809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1996" y="5791551"/>
              <a:ext cx="199980" cy="199980"/>
            </a:xfrm>
            <a:prstGeom prst="rect">
              <a:avLst/>
            </a:prstGeom>
          </p:spPr>
        </p:pic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CBAE1F54-5E75-4641-9C09-EDD38A22028C}"/>
              </a:ext>
            </a:extLst>
          </p:cNvPr>
          <p:cNvSpPr/>
          <p:nvPr/>
        </p:nvSpPr>
        <p:spPr>
          <a:xfrm>
            <a:off x="9177333" y="-585469"/>
            <a:ext cx="3542788" cy="35427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Microsoft partner delivering Business Intelligence, Advanced Analytics, and Data Management solutions on Microsoft’s Azure, SQL Server and Power BI platforms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67B6ED18-B4B5-40D5-80B9-3E98C0BE63E5}"/>
              </a:ext>
            </a:extLst>
          </p:cNvPr>
          <p:cNvSpPr/>
          <p:nvPr/>
        </p:nvSpPr>
        <p:spPr>
          <a:xfrm rot="10800000">
            <a:off x="9131531" y="5535989"/>
            <a:ext cx="3110344" cy="1322011"/>
          </a:xfrm>
          <a:prstGeom prst="homePlat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2" descr="Image result for microsoft gold partner logo">
            <a:extLst>
              <a:ext uri="{FF2B5EF4-FFF2-40B4-BE49-F238E27FC236}">
                <a16:creationId xmlns:a16="http://schemas.microsoft.com/office/drawing/2014/main" id="{2584EE73-BCCD-47F7-8969-F484417D1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139" y="5750975"/>
            <a:ext cx="2193175" cy="9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268321-5111-47D4-B6B8-41DF3C74DF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64" y="6337981"/>
            <a:ext cx="959227" cy="414342"/>
          </a:xfrm>
          <a:prstGeom prst="rect">
            <a:avLst/>
          </a:prstGeom>
        </p:spPr>
      </p:pic>
      <p:pic>
        <p:nvPicPr>
          <p:cNvPr id="1026" name="Picture 2" descr="2018 Award Logo">
            <a:extLst>
              <a:ext uri="{FF2B5EF4-FFF2-40B4-BE49-F238E27FC236}">
                <a16:creationId xmlns:a16="http://schemas.microsoft.com/office/drawing/2014/main" id="{DC185D05-2DF8-408B-B0BB-97BA0C26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24" y="5506696"/>
            <a:ext cx="3204676" cy="13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6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1B7D-3FB3-4D1B-84F0-B5C121A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Workshop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FC184-5B0D-419C-AAF6-530927E5143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87C26-8E03-439E-847C-4FECD7F2B50A}"/>
              </a:ext>
            </a:extLst>
          </p:cNvPr>
          <p:cNvSpPr txBox="1"/>
          <p:nvPr/>
        </p:nvSpPr>
        <p:spPr>
          <a:xfrm>
            <a:off x="2166730" y="2335695"/>
            <a:ext cx="8895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Azure Databricks Intro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Azure Databricks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Labs Walkthrough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25B6C-C97E-4AA3-ABF3-0840EE9E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698" y="5789364"/>
            <a:ext cx="3364341" cy="4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6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Concerns about AI and Big Data Projects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C0CBCB-8732-4887-9C29-80E0D7AEDD50}"/>
              </a:ext>
            </a:extLst>
          </p:cNvPr>
          <p:cNvGrpSpPr/>
          <p:nvPr/>
        </p:nvGrpSpPr>
        <p:grpSpPr>
          <a:xfrm>
            <a:off x="2014165" y="2490415"/>
            <a:ext cx="1940417" cy="1984571"/>
            <a:chOff x="1605839" y="2490415"/>
            <a:chExt cx="1940417" cy="1984571"/>
          </a:xfrm>
        </p:grpSpPr>
        <p:sp>
          <p:nvSpPr>
            <p:cNvPr id="12" name="Thought Bubble: Cloud 11">
              <a:extLst>
                <a:ext uri="{FF2B5EF4-FFF2-40B4-BE49-F238E27FC236}">
                  <a16:creationId xmlns:a16="http://schemas.microsoft.com/office/drawing/2014/main" id="{1498201D-F738-43B3-A131-A8384FBF4ED8}"/>
                </a:ext>
              </a:extLst>
            </p:cNvPr>
            <p:cNvSpPr/>
            <p:nvPr/>
          </p:nvSpPr>
          <p:spPr>
            <a:xfrm>
              <a:off x="1721305" y="2490415"/>
              <a:ext cx="1824951" cy="1984571"/>
            </a:xfrm>
            <a:prstGeom prst="cloudCallout">
              <a:avLst>
                <a:gd name="adj1" fmla="val 119434"/>
                <a:gd name="adj2" fmla="val 85131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Hammer">
              <a:extLst>
                <a:ext uri="{FF2B5EF4-FFF2-40B4-BE49-F238E27FC236}">
                  <a16:creationId xmlns:a16="http://schemas.microsoft.com/office/drawing/2014/main" id="{6CDA987A-8260-4A3C-8E34-F25DA5F9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937770">
              <a:off x="2030108" y="2824430"/>
              <a:ext cx="717272" cy="717272"/>
            </a:xfrm>
            <a:prstGeom prst="rect">
              <a:avLst/>
            </a:prstGeom>
          </p:spPr>
        </p:pic>
        <p:pic>
          <p:nvPicPr>
            <p:cNvPr id="8" name="Graphic 7" descr="Wrench">
              <a:extLst>
                <a:ext uri="{FF2B5EF4-FFF2-40B4-BE49-F238E27FC236}">
                  <a16:creationId xmlns:a16="http://schemas.microsoft.com/office/drawing/2014/main" id="{E614735D-9AB7-46AC-9684-76A81197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8315" y="2933944"/>
              <a:ext cx="709366" cy="7093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DF0A1-AD17-4144-B194-64AA58BEA5D0}"/>
                </a:ext>
              </a:extLst>
            </p:cNvPr>
            <p:cNvSpPr txBox="1"/>
            <p:nvPr/>
          </p:nvSpPr>
          <p:spPr>
            <a:xfrm>
              <a:off x="1605839" y="3643310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Tools</a:t>
              </a:r>
            </a:p>
          </p:txBody>
        </p:sp>
      </p:grpSp>
      <p:sp>
        <p:nvSpPr>
          <p:cNvPr id="38" name="Callout: Line with No Border 37">
            <a:extLst>
              <a:ext uri="{FF2B5EF4-FFF2-40B4-BE49-F238E27FC236}">
                <a16:creationId xmlns:a16="http://schemas.microsoft.com/office/drawing/2014/main" id="{ED4284E1-7EF0-4B99-A047-5B3E61FCC401}"/>
              </a:ext>
            </a:extLst>
          </p:cNvPr>
          <p:cNvSpPr/>
          <p:nvPr/>
        </p:nvSpPr>
        <p:spPr>
          <a:xfrm>
            <a:off x="8134339" y="5342021"/>
            <a:ext cx="3929323" cy="1170183"/>
          </a:xfrm>
          <a:prstGeom prst="callout1">
            <a:avLst>
              <a:gd name="adj1" fmla="val 43696"/>
              <a:gd name="adj2" fmla="val -5791"/>
              <a:gd name="adj3" fmla="val 28557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Wow, there’s a lot of tools out there.  Which one do I need? Do I need more than one?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58B116-5885-4FE8-B469-5E11E96CFB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5782" y="4969709"/>
            <a:ext cx="2747151" cy="27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Concerns about AI and Big Data Projects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C0CBCB-8732-4887-9C29-80E0D7AEDD50}"/>
              </a:ext>
            </a:extLst>
          </p:cNvPr>
          <p:cNvGrpSpPr/>
          <p:nvPr/>
        </p:nvGrpSpPr>
        <p:grpSpPr>
          <a:xfrm>
            <a:off x="2014165" y="2490415"/>
            <a:ext cx="1940417" cy="1984571"/>
            <a:chOff x="1605839" y="2490415"/>
            <a:chExt cx="1940417" cy="1984571"/>
          </a:xfrm>
        </p:grpSpPr>
        <p:sp>
          <p:nvSpPr>
            <p:cNvPr id="12" name="Thought Bubble: Cloud 11">
              <a:extLst>
                <a:ext uri="{FF2B5EF4-FFF2-40B4-BE49-F238E27FC236}">
                  <a16:creationId xmlns:a16="http://schemas.microsoft.com/office/drawing/2014/main" id="{1498201D-F738-43B3-A131-A8384FBF4ED8}"/>
                </a:ext>
              </a:extLst>
            </p:cNvPr>
            <p:cNvSpPr/>
            <p:nvPr/>
          </p:nvSpPr>
          <p:spPr>
            <a:xfrm>
              <a:off x="1721305" y="2490415"/>
              <a:ext cx="1824951" cy="1984571"/>
            </a:xfrm>
            <a:prstGeom prst="cloudCallout">
              <a:avLst>
                <a:gd name="adj1" fmla="val 119434"/>
                <a:gd name="adj2" fmla="val 85131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Hammer">
              <a:extLst>
                <a:ext uri="{FF2B5EF4-FFF2-40B4-BE49-F238E27FC236}">
                  <a16:creationId xmlns:a16="http://schemas.microsoft.com/office/drawing/2014/main" id="{6CDA987A-8260-4A3C-8E34-F25DA5F9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937770">
              <a:off x="2030108" y="2824430"/>
              <a:ext cx="717272" cy="717272"/>
            </a:xfrm>
            <a:prstGeom prst="rect">
              <a:avLst/>
            </a:prstGeom>
          </p:spPr>
        </p:pic>
        <p:pic>
          <p:nvPicPr>
            <p:cNvPr id="8" name="Graphic 7" descr="Wrench">
              <a:extLst>
                <a:ext uri="{FF2B5EF4-FFF2-40B4-BE49-F238E27FC236}">
                  <a16:creationId xmlns:a16="http://schemas.microsoft.com/office/drawing/2014/main" id="{E614735D-9AB7-46AC-9684-76A81197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8315" y="2933944"/>
              <a:ext cx="709366" cy="7093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DF0A1-AD17-4144-B194-64AA58BEA5D0}"/>
                </a:ext>
              </a:extLst>
            </p:cNvPr>
            <p:cNvSpPr txBox="1"/>
            <p:nvPr/>
          </p:nvSpPr>
          <p:spPr>
            <a:xfrm>
              <a:off x="1605839" y="3643310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Tools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528EA0-5546-4C13-A4DC-5CB86D1D82F7}"/>
              </a:ext>
            </a:extLst>
          </p:cNvPr>
          <p:cNvGrpSpPr/>
          <p:nvPr/>
        </p:nvGrpSpPr>
        <p:grpSpPr>
          <a:xfrm>
            <a:off x="4271049" y="2004962"/>
            <a:ext cx="1824951" cy="1857965"/>
            <a:chOff x="4271049" y="2004962"/>
            <a:chExt cx="1824951" cy="1857965"/>
          </a:xfrm>
        </p:grpSpPr>
        <p:sp>
          <p:nvSpPr>
            <p:cNvPr id="18" name="Thought Bubble: Cloud 17">
              <a:extLst>
                <a:ext uri="{FF2B5EF4-FFF2-40B4-BE49-F238E27FC236}">
                  <a16:creationId xmlns:a16="http://schemas.microsoft.com/office/drawing/2014/main" id="{27B4E783-A368-4A29-8324-9ACDF0AE27F7}"/>
                </a:ext>
              </a:extLst>
            </p:cNvPr>
            <p:cNvSpPr/>
            <p:nvPr/>
          </p:nvSpPr>
          <p:spPr>
            <a:xfrm>
              <a:off x="4271049" y="2004962"/>
              <a:ext cx="1824951" cy="1857965"/>
            </a:xfrm>
            <a:prstGeom prst="cloudCallout">
              <a:avLst>
                <a:gd name="adj1" fmla="val 27614"/>
                <a:gd name="adj2" fmla="val 98329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Team">
              <a:extLst>
                <a:ext uri="{FF2B5EF4-FFF2-40B4-BE49-F238E27FC236}">
                  <a16:creationId xmlns:a16="http://schemas.microsoft.com/office/drawing/2014/main" id="{35155957-DCE3-4433-B2E5-B006EE2F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5782" y="2239778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BA7A30-22C6-4394-AE1B-8D6D000011DF}"/>
                </a:ext>
              </a:extLst>
            </p:cNvPr>
            <p:cNvSpPr txBox="1"/>
            <p:nvPr/>
          </p:nvSpPr>
          <p:spPr>
            <a:xfrm>
              <a:off x="4271049" y="3054576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Skills</a:t>
              </a:r>
            </a:p>
          </p:txBody>
        </p:sp>
      </p:grpSp>
      <p:sp>
        <p:nvSpPr>
          <p:cNvPr id="21" name="Callout: Line with No Border 20">
            <a:extLst>
              <a:ext uri="{FF2B5EF4-FFF2-40B4-BE49-F238E27FC236}">
                <a16:creationId xmlns:a16="http://schemas.microsoft.com/office/drawing/2014/main" id="{D9E96440-0D3C-4AF4-9094-7D21D8CC5A2E}"/>
              </a:ext>
            </a:extLst>
          </p:cNvPr>
          <p:cNvSpPr/>
          <p:nvPr/>
        </p:nvSpPr>
        <p:spPr>
          <a:xfrm>
            <a:off x="8134340" y="5418959"/>
            <a:ext cx="3785936" cy="1093245"/>
          </a:xfrm>
          <a:prstGeom prst="callout1">
            <a:avLst>
              <a:gd name="adj1" fmla="val 43696"/>
              <a:gd name="adj2" fmla="val -5791"/>
              <a:gd name="adj3" fmla="val 28557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Do I currently have these skills in my organization?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0F76DB-EEC5-452E-8056-259F3878112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5782" y="4969709"/>
            <a:ext cx="2747151" cy="27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Concerns about AI and Big Data Projects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C0CBCB-8732-4887-9C29-80E0D7AEDD50}"/>
              </a:ext>
            </a:extLst>
          </p:cNvPr>
          <p:cNvGrpSpPr/>
          <p:nvPr/>
        </p:nvGrpSpPr>
        <p:grpSpPr>
          <a:xfrm>
            <a:off x="2014165" y="2490415"/>
            <a:ext cx="1940417" cy="1984571"/>
            <a:chOff x="1605839" y="2490415"/>
            <a:chExt cx="1940417" cy="1984571"/>
          </a:xfrm>
        </p:grpSpPr>
        <p:sp>
          <p:nvSpPr>
            <p:cNvPr id="12" name="Thought Bubble: Cloud 11">
              <a:extLst>
                <a:ext uri="{FF2B5EF4-FFF2-40B4-BE49-F238E27FC236}">
                  <a16:creationId xmlns:a16="http://schemas.microsoft.com/office/drawing/2014/main" id="{1498201D-F738-43B3-A131-A8384FBF4ED8}"/>
                </a:ext>
              </a:extLst>
            </p:cNvPr>
            <p:cNvSpPr/>
            <p:nvPr/>
          </p:nvSpPr>
          <p:spPr>
            <a:xfrm>
              <a:off x="1721305" y="2490415"/>
              <a:ext cx="1824951" cy="1984571"/>
            </a:xfrm>
            <a:prstGeom prst="cloudCallout">
              <a:avLst>
                <a:gd name="adj1" fmla="val 119434"/>
                <a:gd name="adj2" fmla="val 85131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Hammer">
              <a:extLst>
                <a:ext uri="{FF2B5EF4-FFF2-40B4-BE49-F238E27FC236}">
                  <a16:creationId xmlns:a16="http://schemas.microsoft.com/office/drawing/2014/main" id="{6CDA987A-8260-4A3C-8E34-F25DA5F9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937770">
              <a:off x="2030108" y="2824430"/>
              <a:ext cx="717272" cy="717272"/>
            </a:xfrm>
            <a:prstGeom prst="rect">
              <a:avLst/>
            </a:prstGeom>
          </p:spPr>
        </p:pic>
        <p:pic>
          <p:nvPicPr>
            <p:cNvPr id="8" name="Graphic 7" descr="Wrench">
              <a:extLst>
                <a:ext uri="{FF2B5EF4-FFF2-40B4-BE49-F238E27FC236}">
                  <a16:creationId xmlns:a16="http://schemas.microsoft.com/office/drawing/2014/main" id="{E614735D-9AB7-46AC-9684-76A81197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8315" y="2933944"/>
              <a:ext cx="709366" cy="7093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DF0A1-AD17-4144-B194-64AA58BEA5D0}"/>
                </a:ext>
              </a:extLst>
            </p:cNvPr>
            <p:cNvSpPr txBox="1"/>
            <p:nvPr/>
          </p:nvSpPr>
          <p:spPr>
            <a:xfrm>
              <a:off x="1605839" y="3643310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Tools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528EA0-5546-4C13-A4DC-5CB86D1D82F7}"/>
              </a:ext>
            </a:extLst>
          </p:cNvPr>
          <p:cNvGrpSpPr/>
          <p:nvPr/>
        </p:nvGrpSpPr>
        <p:grpSpPr>
          <a:xfrm>
            <a:off x="4271049" y="2004962"/>
            <a:ext cx="1824951" cy="1857965"/>
            <a:chOff x="4271049" y="2004962"/>
            <a:chExt cx="1824951" cy="1857965"/>
          </a:xfrm>
        </p:grpSpPr>
        <p:sp>
          <p:nvSpPr>
            <p:cNvPr id="18" name="Thought Bubble: Cloud 17">
              <a:extLst>
                <a:ext uri="{FF2B5EF4-FFF2-40B4-BE49-F238E27FC236}">
                  <a16:creationId xmlns:a16="http://schemas.microsoft.com/office/drawing/2014/main" id="{27B4E783-A368-4A29-8324-9ACDF0AE27F7}"/>
                </a:ext>
              </a:extLst>
            </p:cNvPr>
            <p:cNvSpPr/>
            <p:nvPr/>
          </p:nvSpPr>
          <p:spPr>
            <a:xfrm>
              <a:off x="4271049" y="2004962"/>
              <a:ext cx="1824951" cy="1857965"/>
            </a:xfrm>
            <a:prstGeom prst="cloudCallout">
              <a:avLst>
                <a:gd name="adj1" fmla="val 27614"/>
                <a:gd name="adj2" fmla="val 98329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Team">
              <a:extLst>
                <a:ext uri="{FF2B5EF4-FFF2-40B4-BE49-F238E27FC236}">
                  <a16:creationId xmlns:a16="http://schemas.microsoft.com/office/drawing/2014/main" id="{35155957-DCE3-4433-B2E5-B006EE2F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5782" y="2239778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BA7A30-22C6-4394-AE1B-8D6D000011DF}"/>
                </a:ext>
              </a:extLst>
            </p:cNvPr>
            <p:cNvSpPr txBox="1"/>
            <p:nvPr/>
          </p:nvSpPr>
          <p:spPr>
            <a:xfrm>
              <a:off x="4271049" y="3054576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Skills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78F88A-D5BB-41C7-8239-00D08B34A2F4}"/>
              </a:ext>
            </a:extLst>
          </p:cNvPr>
          <p:cNvGrpSpPr/>
          <p:nvPr/>
        </p:nvGrpSpPr>
        <p:grpSpPr>
          <a:xfrm>
            <a:off x="6607075" y="1876229"/>
            <a:ext cx="1875350" cy="1986698"/>
            <a:chOff x="6607075" y="1876229"/>
            <a:chExt cx="1875350" cy="1986698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8F91B2A-5BB3-4284-B875-4C2D25688712}"/>
                </a:ext>
              </a:extLst>
            </p:cNvPr>
            <p:cNvSpPr/>
            <p:nvPr/>
          </p:nvSpPr>
          <p:spPr>
            <a:xfrm>
              <a:off x="6657474" y="1876229"/>
              <a:ext cx="1824951" cy="1986698"/>
            </a:xfrm>
            <a:prstGeom prst="cloudCallout">
              <a:avLst>
                <a:gd name="adj1" fmla="val -58940"/>
                <a:gd name="adj2" fmla="val 89344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Money">
              <a:extLst>
                <a:ext uri="{FF2B5EF4-FFF2-40B4-BE49-F238E27FC236}">
                  <a16:creationId xmlns:a16="http://schemas.microsoft.com/office/drawing/2014/main" id="{36F5AC9E-38EB-40F1-9F87-1A65CAE51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68655" y="2218872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644140-8334-45A1-8D0A-B67B3B2EDB45}"/>
                </a:ext>
              </a:extLst>
            </p:cNvPr>
            <p:cNvSpPr txBox="1"/>
            <p:nvPr/>
          </p:nvSpPr>
          <p:spPr>
            <a:xfrm>
              <a:off x="6607075" y="2983011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Cost</a:t>
              </a:r>
            </a:p>
          </p:txBody>
        </p:sp>
      </p:grpSp>
      <p:sp>
        <p:nvSpPr>
          <p:cNvPr id="21" name="Callout: Line with No Border 20">
            <a:extLst>
              <a:ext uri="{FF2B5EF4-FFF2-40B4-BE49-F238E27FC236}">
                <a16:creationId xmlns:a16="http://schemas.microsoft.com/office/drawing/2014/main" id="{5DBEDB43-25CA-47E1-A42E-D16BE8B3B71F}"/>
              </a:ext>
            </a:extLst>
          </p:cNvPr>
          <p:cNvSpPr/>
          <p:nvPr/>
        </p:nvSpPr>
        <p:spPr>
          <a:xfrm>
            <a:off x="7983055" y="5418959"/>
            <a:ext cx="4208945" cy="1093245"/>
          </a:xfrm>
          <a:prstGeom prst="callout1">
            <a:avLst>
              <a:gd name="adj1" fmla="val 43696"/>
              <a:gd name="adj2" fmla="val -5791"/>
              <a:gd name="adj3" fmla="val 31492"/>
              <a:gd name="adj4" fmla="val -310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How much will this new solution, all its infrastructure, and the hires and training cost?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BB45A-0644-4350-B1E2-977ABB0AB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5782" y="4969709"/>
            <a:ext cx="2747151" cy="27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9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BlueGranite - Light">
  <a:themeElements>
    <a:clrScheme name="BlueGranite - Light">
      <a:dk1>
        <a:srgbClr val="36383D"/>
      </a:dk1>
      <a:lt1>
        <a:srgbClr val="FFFFFF"/>
      </a:lt1>
      <a:dk2>
        <a:srgbClr val="36383D"/>
      </a:dk2>
      <a:lt2>
        <a:srgbClr val="E5E6E8"/>
      </a:lt2>
      <a:accent1>
        <a:srgbClr val="007BB9"/>
      </a:accent1>
      <a:accent2>
        <a:srgbClr val="F38A00"/>
      </a:accent2>
      <a:accent3>
        <a:srgbClr val="A5A5A5"/>
      </a:accent3>
      <a:accent4>
        <a:srgbClr val="8AB844"/>
      </a:accent4>
      <a:accent5>
        <a:srgbClr val="9B61BC"/>
      </a:accent5>
      <a:accent6>
        <a:srgbClr val="94C5E6"/>
      </a:accent6>
      <a:hlink>
        <a:srgbClr val="009DFA"/>
      </a:hlink>
      <a:folHlink>
        <a:srgbClr val="C268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GraniteTemplate-09-2017.potx" id="{77B5863A-2B4F-4B4A-86CB-2A7C3EA86F34}" vid="{689D1126-53AE-4DE9-A9E3-07944CB3F438}"/>
    </a:ext>
  </a:extLst>
</a:theme>
</file>

<file path=ppt/theme/theme2.xml><?xml version="1.0" encoding="utf-8"?>
<a:theme xmlns:a="http://schemas.openxmlformats.org/drawingml/2006/main" name="BlueGranite - Dark">
  <a:themeElements>
    <a:clrScheme name="BlueGranite">
      <a:dk1>
        <a:srgbClr val="57585B"/>
      </a:dk1>
      <a:lt1>
        <a:srgbClr val="FFFFFF"/>
      </a:lt1>
      <a:dk2>
        <a:srgbClr val="57585B"/>
      </a:dk2>
      <a:lt2>
        <a:srgbClr val="E5E6E8"/>
      </a:lt2>
      <a:accent1>
        <a:srgbClr val="007BB9"/>
      </a:accent1>
      <a:accent2>
        <a:srgbClr val="F38A00"/>
      </a:accent2>
      <a:accent3>
        <a:srgbClr val="A5A5A5"/>
      </a:accent3>
      <a:accent4>
        <a:srgbClr val="8AB844"/>
      </a:accent4>
      <a:accent5>
        <a:srgbClr val="9B61BC"/>
      </a:accent5>
      <a:accent6>
        <a:srgbClr val="94C5E6"/>
      </a:accent6>
      <a:hlink>
        <a:srgbClr val="009DFA"/>
      </a:hlink>
      <a:folHlink>
        <a:srgbClr val="C268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GraniteTemplate-09-2017.potx" id="{77B5863A-2B4F-4B4A-86CB-2A7C3EA86F34}" vid="{14B2D48D-903A-4A44-B3C1-2919A570968C}"/>
    </a:ext>
  </a:extLst>
</a:theme>
</file>

<file path=ppt/theme/theme3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4.xml><?xml version="1.0" encoding="utf-8"?>
<a:theme xmlns:a="http://schemas.openxmlformats.org/drawingml/2006/main" name="4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4DF0B633CB854BA4FC617E162F95BB" ma:contentTypeVersion="9" ma:contentTypeDescription="Create a new document." ma:contentTypeScope="" ma:versionID="f6bcc94a36a9f27cfa92a49718b975b4">
  <xsd:schema xmlns:xsd="http://www.w3.org/2001/XMLSchema" xmlns:xs="http://www.w3.org/2001/XMLSchema" xmlns:p="http://schemas.microsoft.com/office/2006/metadata/properties" xmlns:ns2="5a60e6d5-588c-40ce-b042-e8c17b50cd64" xmlns:ns3="92b23c1a-e308-4fa6-ae35-664bd56a52cf" targetNamespace="http://schemas.microsoft.com/office/2006/metadata/properties" ma:root="true" ma:fieldsID="cc84e7a5125bb6c66ed3b6bf2b851f8b" ns2:_="" ns3:_="">
    <xsd:import namespace="5a60e6d5-588c-40ce-b042-e8c17b50cd64"/>
    <xsd:import namespace="92b23c1a-e308-4fa6-ae35-664bd56a52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0e6d5-588c-40ce-b042-e8c17b50cd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23c1a-e308-4fa6-ae35-664bd56a52c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544C00-1862-47D1-9C8A-A1312D414B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33B9D5-02D4-401E-8D6E-4A90AB3E6F07}">
  <ds:schemaRefs>
    <ds:schemaRef ds:uri="http://schemas.microsoft.com/office/infopath/2007/PartnerControls"/>
    <ds:schemaRef ds:uri="5a60e6d5-588c-40ce-b042-e8c17b50cd64"/>
    <ds:schemaRef ds:uri="http://purl.org/dc/elements/1.1/"/>
    <ds:schemaRef ds:uri="http://schemas.microsoft.com/office/2006/metadata/properties"/>
    <ds:schemaRef ds:uri="92b23c1a-e308-4fa6-ae35-664bd56a52c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1A36EA6-5E7C-4E4B-A409-69127E9F7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60e6d5-588c-40ce-b042-e8c17b50cd64"/>
    <ds:schemaRef ds:uri="92b23c1a-e308-4fa6-ae35-664bd56a52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8800</TotalTime>
  <Words>1034</Words>
  <Application>Microsoft Office PowerPoint</Application>
  <PresentationFormat>Widescreen</PresentationFormat>
  <Paragraphs>323</Paragraphs>
  <Slides>30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 Unicode MS</vt:lpstr>
      <vt:lpstr>Arial</vt:lpstr>
      <vt:lpstr>Calibri</vt:lpstr>
      <vt:lpstr>Consolas</vt:lpstr>
      <vt:lpstr>Open Sans</vt:lpstr>
      <vt:lpstr>Segoe UI</vt:lpstr>
      <vt:lpstr>Segoe UI Light</vt:lpstr>
      <vt:lpstr>Segoe UI Semibold</vt:lpstr>
      <vt:lpstr>Segoe UI Semilight</vt:lpstr>
      <vt:lpstr>Wingdings</vt:lpstr>
      <vt:lpstr>BlueGranite - Light</vt:lpstr>
      <vt:lpstr>BlueGranite - Dark</vt:lpstr>
      <vt:lpstr>1_ML</vt:lpstr>
      <vt:lpstr>4_WHITE TEMPLATE</vt:lpstr>
      <vt:lpstr>Network: MSFTGUEST Click [Event Attendee Code] Event Code: MSEVENT594CQ</vt:lpstr>
      <vt:lpstr>Welcome!  We'll start in ~10 minutes</vt:lpstr>
      <vt:lpstr>Azure Databricks Workshop</vt:lpstr>
      <vt:lpstr>Session Info</vt:lpstr>
      <vt:lpstr>ABOUT BLUEGRANITE</vt:lpstr>
      <vt:lpstr>Quick Workshop Overview</vt:lpstr>
      <vt:lpstr>Concerns about AI and Big Data Projects</vt:lpstr>
      <vt:lpstr>Concerns about AI and Big Data Projects</vt:lpstr>
      <vt:lpstr>Concerns about AI and Big Data Projects</vt:lpstr>
      <vt:lpstr>Concerns about AI and Big Data Projects</vt:lpstr>
      <vt:lpstr>Recent CIO/IDG Research Services Survey</vt:lpstr>
      <vt:lpstr>Recent CIO/IDG Research Services Survey</vt:lpstr>
      <vt:lpstr>What is Azure Databricks?</vt:lpstr>
      <vt:lpstr>What Use-Cases is Azure Databricks Good For?</vt:lpstr>
      <vt:lpstr>Who Uses Azure Databricks</vt:lpstr>
      <vt:lpstr>Works with Popular Programming and Query Languages</vt:lpstr>
      <vt:lpstr>Works with Popular Data Science and Deep Learning Frameworks</vt:lpstr>
      <vt:lpstr>What’s Under the Hood?</vt:lpstr>
      <vt:lpstr>What’s Under the Hood?</vt:lpstr>
      <vt:lpstr>What’s Under the Hood?</vt:lpstr>
      <vt:lpstr>What’s Under the Hood?</vt:lpstr>
      <vt:lpstr>What’s Under the Hood?</vt:lpstr>
      <vt:lpstr>What’s Under the Hood?</vt:lpstr>
      <vt:lpstr>Where Does Azure Databricks Fit in the Azure Data and AI Platform?</vt:lpstr>
      <vt:lpstr>Modern Data Platform with Azure Databricks</vt:lpstr>
      <vt:lpstr>Modern Big Data Warehouse</vt:lpstr>
      <vt:lpstr>Advanced Analytics on Big Data</vt:lpstr>
      <vt:lpstr>Real-time analytics on Big Data</vt:lpstr>
      <vt:lpstr>Workshop Starts at 12:30-ish</vt:lpstr>
      <vt:lpstr>https://eastus2.azuredatabricks.net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Student’s Digital Transformation</dc:title>
  <dc:creator>Mike Cornell</dc:creator>
  <cp:lastModifiedBy>Colby Ford</cp:lastModifiedBy>
  <cp:revision>29</cp:revision>
  <dcterms:modified xsi:type="dcterms:W3CDTF">2019-01-10T18:36:37Z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0x010100CF4DF0B633CB854BA4FC617E162F95BB</vt:lpwstr>
  </property>
</Properties>
</file>